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85" r:id="rId3"/>
    <p:sldId id="323" r:id="rId4"/>
    <p:sldId id="313" r:id="rId5"/>
    <p:sldId id="378" r:id="rId6"/>
    <p:sldId id="303" r:id="rId7"/>
    <p:sldId id="372" r:id="rId8"/>
    <p:sldId id="304" r:id="rId9"/>
    <p:sldId id="306" r:id="rId10"/>
    <p:sldId id="307" r:id="rId11"/>
    <p:sldId id="30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E62C12-EC67-4D0D-81A3-49075D5F3E73}" type="doc">
      <dgm:prSet loTypeId="urn:microsoft.com/office/officeart/2005/8/layout/default#1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F022F68-68E2-4996-903A-B21F4ADE6D38}">
      <dgm:prSet custT="1"/>
      <dgm:spPr/>
      <dgm:t>
        <a:bodyPr/>
        <a:lstStyle/>
        <a:p>
          <a:pPr rtl="0"/>
          <a:r>
            <a:rPr lang="ru-RU" sz="2400" b="1" dirty="0" smtClean="0">
              <a:latin typeface="Cambria" pitchFamily="18" charset="0"/>
            </a:rPr>
            <a:t>ГИА (9 и 11)</a:t>
          </a:r>
          <a:endParaRPr lang="ru-RU" sz="2400" b="1" dirty="0">
            <a:latin typeface="Cambria" pitchFamily="18" charset="0"/>
          </a:endParaRPr>
        </a:p>
      </dgm:t>
    </dgm:pt>
    <dgm:pt modelId="{765A5159-4BE9-4F97-BA9F-08F014815788}" type="parTrans" cxnId="{6C4099DE-08D3-4090-AC01-47548B67634A}">
      <dgm:prSet/>
      <dgm:spPr/>
      <dgm:t>
        <a:bodyPr/>
        <a:lstStyle/>
        <a:p>
          <a:endParaRPr lang="ru-RU"/>
        </a:p>
      </dgm:t>
    </dgm:pt>
    <dgm:pt modelId="{1C98760A-03B6-4CFF-B536-F3DEC360BCED}" type="sibTrans" cxnId="{6C4099DE-08D3-4090-AC01-47548B67634A}">
      <dgm:prSet/>
      <dgm:spPr/>
      <dgm:t>
        <a:bodyPr/>
        <a:lstStyle/>
        <a:p>
          <a:endParaRPr lang="ru-RU" b="1">
            <a:solidFill>
              <a:srgbClr val="2D3E93"/>
            </a:solidFill>
            <a:latin typeface="Cambria" pitchFamily="18" charset="0"/>
          </a:endParaRPr>
        </a:p>
      </dgm:t>
    </dgm:pt>
    <dgm:pt modelId="{3E4D9753-182E-470C-86AE-77BF59E6129B}">
      <dgm:prSet custT="1"/>
      <dgm:spPr/>
      <dgm:t>
        <a:bodyPr/>
        <a:lstStyle/>
        <a:p>
          <a:pPr rtl="0"/>
          <a:r>
            <a:rPr lang="ru-RU" sz="1400" b="1" dirty="0" smtClean="0">
              <a:latin typeface="Cambria" pitchFamily="18" charset="0"/>
            </a:rPr>
            <a:t>Национальный исследования качества образования</a:t>
          </a:r>
        </a:p>
        <a:p>
          <a:pPr rtl="0"/>
          <a:r>
            <a:rPr lang="ru-RU" sz="1600" b="1" dirty="0" smtClean="0">
              <a:latin typeface="Cambria" pitchFamily="18" charset="0"/>
            </a:rPr>
            <a:t>НИКО</a:t>
          </a:r>
          <a:endParaRPr lang="en-US" sz="1600" b="1" dirty="0" smtClean="0">
            <a:latin typeface="Cambria" pitchFamily="18" charset="0"/>
          </a:endParaRPr>
        </a:p>
        <a:p>
          <a:pPr rtl="0"/>
          <a:r>
            <a:rPr lang="ru-RU" sz="1200" b="1" dirty="0" smtClean="0">
              <a:latin typeface="Cambria" pitchFamily="18" charset="0"/>
            </a:rPr>
            <a:t>(начальная, основная и старшая школа)</a:t>
          </a:r>
          <a:endParaRPr lang="ru-RU" sz="1200" b="1" dirty="0">
            <a:latin typeface="Cambria" pitchFamily="18" charset="0"/>
          </a:endParaRPr>
        </a:p>
      </dgm:t>
    </dgm:pt>
    <dgm:pt modelId="{7D0A9C7C-87EE-43A7-9323-04DA2F83CA32}" type="parTrans" cxnId="{A8C4869E-781A-4A9C-8A6B-0627D4EDCA3E}">
      <dgm:prSet/>
      <dgm:spPr/>
      <dgm:t>
        <a:bodyPr/>
        <a:lstStyle/>
        <a:p>
          <a:endParaRPr lang="ru-RU"/>
        </a:p>
      </dgm:t>
    </dgm:pt>
    <dgm:pt modelId="{0835493B-2568-4F76-912F-065CCA515DBD}" type="sibTrans" cxnId="{A8C4869E-781A-4A9C-8A6B-0627D4EDCA3E}">
      <dgm:prSet/>
      <dgm:spPr/>
      <dgm:t>
        <a:bodyPr/>
        <a:lstStyle/>
        <a:p>
          <a:endParaRPr lang="ru-RU"/>
        </a:p>
      </dgm:t>
    </dgm:pt>
    <dgm:pt modelId="{D09EEB4A-F3FD-4173-9821-7769CA4C580C}">
      <dgm:prSet custT="1"/>
      <dgm:spPr/>
      <dgm:t>
        <a:bodyPr/>
        <a:lstStyle/>
        <a:p>
          <a:pPr rtl="0"/>
          <a:r>
            <a:rPr lang="ru-RU" sz="1600" b="1" dirty="0" smtClean="0">
              <a:latin typeface="Cambria" pitchFamily="18" charset="0"/>
            </a:rPr>
            <a:t>Процедуры контроля качества образования и государственной аккредитации</a:t>
          </a:r>
          <a:endParaRPr lang="ru-RU" sz="1600" b="1" dirty="0">
            <a:latin typeface="Cambria" pitchFamily="18" charset="0"/>
          </a:endParaRPr>
        </a:p>
      </dgm:t>
    </dgm:pt>
    <dgm:pt modelId="{7A2F7499-677B-401E-9AF1-C1E0C1EC9ECF}" type="parTrans" cxnId="{C3CA9FF5-6273-459B-9780-9DAD62703A0F}">
      <dgm:prSet/>
      <dgm:spPr/>
      <dgm:t>
        <a:bodyPr/>
        <a:lstStyle/>
        <a:p>
          <a:endParaRPr lang="ru-RU"/>
        </a:p>
      </dgm:t>
    </dgm:pt>
    <dgm:pt modelId="{6C7186B2-B6A0-4DB1-9879-6072CBF147AE}" type="sibTrans" cxnId="{C3CA9FF5-6273-459B-9780-9DAD62703A0F}">
      <dgm:prSet/>
      <dgm:spPr/>
      <dgm:t>
        <a:bodyPr/>
        <a:lstStyle/>
        <a:p>
          <a:endParaRPr lang="ru-RU"/>
        </a:p>
      </dgm:t>
    </dgm:pt>
    <dgm:pt modelId="{A84CEE35-5476-4933-B897-A898B0C54E90}">
      <dgm:prSet custT="1"/>
      <dgm:spPr/>
      <dgm:t>
        <a:bodyPr/>
        <a:lstStyle/>
        <a:p>
          <a:pPr rtl="0"/>
          <a:r>
            <a:rPr lang="ru-RU" sz="1800" b="1" dirty="0" smtClean="0">
              <a:latin typeface="Cambria" pitchFamily="18" charset="0"/>
            </a:rPr>
            <a:t>Олимпиады</a:t>
          </a:r>
          <a:r>
            <a:rPr lang="ru-RU" sz="1200" b="1" dirty="0" smtClean="0">
              <a:latin typeface="Cambria" pitchFamily="18" charset="0"/>
            </a:rPr>
            <a:t> и иные интеллектуальные и (или) творческие </a:t>
          </a:r>
          <a:r>
            <a:rPr lang="ru-RU" sz="1800" b="1" dirty="0" smtClean="0">
              <a:latin typeface="Cambria" pitchFamily="18" charset="0"/>
            </a:rPr>
            <a:t>конкурсы</a:t>
          </a:r>
          <a:endParaRPr lang="ru-RU" sz="1800" b="1" dirty="0">
            <a:latin typeface="Cambria" pitchFamily="18" charset="0"/>
          </a:endParaRPr>
        </a:p>
      </dgm:t>
    </dgm:pt>
    <dgm:pt modelId="{A76EF100-C59E-4DD8-BD05-A27A87D73A4C}" type="parTrans" cxnId="{49D324E5-11D3-4982-BFBF-E4B917258558}">
      <dgm:prSet/>
      <dgm:spPr/>
      <dgm:t>
        <a:bodyPr/>
        <a:lstStyle/>
        <a:p>
          <a:endParaRPr lang="ru-RU"/>
        </a:p>
      </dgm:t>
    </dgm:pt>
    <dgm:pt modelId="{BA6DF549-3E03-4CBF-B639-A1E198C80196}" type="sibTrans" cxnId="{49D324E5-11D3-4982-BFBF-E4B917258558}">
      <dgm:prSet/>
      <dgm:spPr/>
      <dgm:t>
        <a:bodyPr/>
        <a:lstStyle/>
        <a:p>
          <a:endParaRPr lang="ru-RU"/>
        </a:p>
      </dgm:t>
    </dgm:pt>
    <dgm:pt modelId="{8811AC87-2890-4706-B02B-281979FDF7C3}">
      <dgm:prSet custT="1"/>
      <dgm:spPr/>
      <dgm:t>
        <a:bodyPr/>
        <a:lstStyle/>
        <a:p>
          <a:pPr rtl="0"/>
          <a:r>
            <a:rPr lang="ru-RU" sz="2000" b="1" smtClean="0">
              <a:latin typeface="Cambria" pitchFamily="18" charset="0"/>
            </a:rPr>
            <a:t>Внеучебные достижения </a:t>
          </a:r>
          <a:r>
            <a:rPr lang="ru-RU" sz="1200" b="1" smtClean="0">
              <a:latin typeface="Cambria" pitchFamily="18" charset="0"/>
            </a:rPr>
            <a:t>и дополнительное образование</a:t>
          </a:r>
          <a:endParaRPr lang="ru-RU" sz="1200" b="1" dirty="0">
            <a:latin typeface="Cambria" pitchFamily="18" charset="0"/>
          </a:endParaRPr>
        </a:p>
      </dgm:t>
    </dgm:pt>
    <dgm:pt modelId="{4971E8EB-ED6E-418D-801D-DB53488F87B6}" type="parTrans" cxnId="{82075738-4DBE-42BE-8ADA-536B51189E07}">
      <dgm:prSet/>
      <dgm:spPr/>
      <dgm:t>
        <a:bodyPr/>
        <a:lstStyle/>
        <a:p>
          <a:endParaRPr lang="ru-RU"/>
        </a:p>
      </dgm:t>
    </dgm:pt>
    <dgm:pt modelId="{D711D392-5B71-4282-A5E6-53B5F16C0273}" type="sibTrans" cxnId="{82075738-4DBE-42BE-8ADA-536B51189E07}">
      <dgm:prSet/>
      <dgm:spPr/>
      <dgm:t>
        <a:bodyPr/>
        <a:lstStyle/>
        <a:p>
          <a:endParaRPr lang="ru-RU"/>
        </a:p>
      </dgm:t>
    </dgm:pt>
    <dgm:pt modelId="{6DC88487-0F48-4570-B295-BC2DD778CC7E}">
      <dgm:prSet custT="1"/>
      <dgm:spPr/>
      <dgm:t>
        <a:bodyPr/>
        <a:lstStyle/>
        <a:p>
          <a:pPr rtl="0"/>
          <a:r>
            <a:rPr lang="ru-RU" sz="1800" b="1" dirty="0" smtClean="0">
              <a:latin typeface="Cambria" pitchFamily="18" charset="0"/>
            </a:rPr>
            <a:t>Всероссийские проверочные работы</a:t>
          </a:r>
        </a:p>
        <a:p>
          <a:pPr rtl="0"/>
          <a:r>
            <a:rPr lang="ru-RU" sz="1800" b="1" dirty="0" smtClean="0">
              <a:latin typeface="Cambria" pitchFamily="18" charset="0"/>
            </a:rPr>
            <a:t>(ВПР)</a:t>
          </a:r>
          <a:endParaRPr lang="ru-RU" sz="1800" b="1" dirty="0">
            <a:latin typeface="Cambria" pitchFamily="18" charset="0"/>
          </a:endParaRPr>
        </a:p>
      </dgm:t>
    </dgm:pt>
    <dgm:pt modelId="{676609A6-6886-499C-9E68-65232247FE3E}" type="parTrans" cxnId="{A88094BE-7007-4464-8B4D-8B65AB5D9D29}">
      <dgm:prSet/>
      <dgm:spPr/>
      <dgm:t>
        <a:bodyPr/>
        <a:lstStyle/>
        <a:p>
          <a:endParaRPr lang="ru-RU"/>
        </a:p>
      </dgm:t>
    </dgm:pt>
    <dgm:pt modelId="{F5BE5713-573A-4CBA-B06C-2EDC7EF31B0D}" type="sibTrans" cxnId="{A88094BE-7007-4464-8B4D-8B65AB5D9D29}">
      <dgm:prSet/>
      <dgm:spPr/>
      <dgm:t>
        <a:bodyPr/>
        <a:lstStyle/>
        <a:p>
          <a:endParaRPr lang="ru-RU"/>
        </a:p>
      </dgm:t>
    </dgm:pt>
    <dgm:pt modelId="{806CE03C-2CB0-4E18-8F67-E373A2D70B0C}">
      <dgm:prSet custT="1"/>
      <dgm:spPr/>
      <dgm:t>
        <a:bodyPr/>
        <a:lstStyle/>
        <a:p>
          <a:pPr rtl="0"/>
          <a:endParaRPr lang="ru-RU" sz="1600" b="1" dirty="0" smtClean="0">
            <a:latin typeface="Cambria" pitchFamily="18" charset="0"/>
          </a:endParaRPr>
        </a:p>
        <a:p>
          <a:pPr rtl="0"/>
          <a:r>
            <a:rPr lang="ru-RU" sz="1600" b="1" dirty="0" smtClean="0">
              <a:latin typeface="Cambria" pitchFamily="18" charset="0"/>
            </a:rPr>
            <a:t>Международные исследования</a:t>
          </a:r>
        </a:p>
        <a:p>
          <a:pPr rtl="0"/>
          <a:r>
            <a:rPr lang="ru-RU" sz="1600" b="1" dirty="0" smtClean="0">
              <a:latin typeface="Cambria" pitchFamily="18" charset="0"/>
            </a:rPr>
            <a:t>(</a:t>
          </a:r>
          <a:r>
            <a:rPr lang="en-US" sz="1600" b="1" dirty="0" smtClean="0">
              <a:latin typeface="Cambria" pitchFamily="18" charset="0"/>
            </a:rPr>
            <a:t>PISA</a:t>
          </a:r>
          <a:r>
            <a:rPr lang="ru-RU" sz="1600" b="1" dirty="0" smtClean="0">
              <a:latin typeface="Cambria" pitchFamily="18" charset="0"/>
            </a:rPr>
            <a:t>, </a:t>
          </a:r>
          <a:r>
            <a:rPr lang="en-US" sz="1600" b="1" dirty="0" smtClean="0">
              <a:latin typeface="Cambria" pitchFamily="18" charset="0"/>
            </a:rPr>
            <a:t>TIMSS</a:t>
          </a:r>
          <a:r>
            <a:rPr lang="ru-RU" sz="1600" b="1" dirty="0" smtClean="0">
              <a:latin typeface="Cambria" pitchFamily="18" charset="0"/>
            </a:rPr>
            <a:t>, TALIS,</a:t>
          </a:r>
        </a:p>
        <a:p>
          <a:pPr rtl="0"/>
          <a:r>
            <a:rPr lang="ru-RU" sz="1600" b="1" dirty="0" smtClean="0">
              <a:latin typeface="Cambria" pitchFamily="18" charset="0"/>
            </a:rPr>
            <a:t>PIRLS и др.)</a:t>
          </a:r>
        </a:p>
        <a:p>
          <a:pPr rtl="0"/>
          <a:endParaRPr lang="ru-RU" sz="1800" b="1" dirty="0">
            <a:latin typeface="Cambria" pitchFamily="18" charset="0"/>
          </a:endParaRPr>
        </a:p>
      </dgm:t>
    </dgm:pt>
    <dgm:pt modelId="{48E5B188-C84B-4211-8AED-8DE1C4C19635}" type="parTrans" cxnId="{ED9FF5B1-A41E-41AC-A847-49F6BE7290D9}">
      <dgm:prSet/>
      <dgm:spPr/>
      <dgm:t>
        <a:bodyPr/>
        <a:lstStyle/>
        <a:p>
          <a:endParaRPr lang="ru-RU"/>
        </a:p>
      </dgm:t>
    </dgm:pt>
    <dgm:pt modelId="{F6998C69-8824-4056-9404-1865145F79A2}" type="sibTrans" cxnId="{ED9FF5B1-A41E-41AC-A847-49F6BE7290D9}">
      <dgm:prSet/>
      <dgm:spPr/>
      <dgm:t>
        <a:bodyPr/>
        <a:lstStyle/>
        <a:p>
          <a:endParaRPr lang="ru-RU"/>
        </a:p>
      </dgm:t>
    </dgm:pt>
    <dgm:pt modelId="{A585C6FE-24B5-4C15-B311-803966C0BCA8}">
      <dgm:prSet/>
      <dgm:spPr/>
      <dgm:t>
        <a:bodyPr/>
        <a:lstStyle/>
        <a:p>
          <a:pPr rtl="0"/>
          <a:r>
            <a:rPr lang="ru-RU" b="1" smtClean="0">
              <a:latin typeface="Cambria" pitchFamily="18" charset="0"/>
            </a:rPr>
            <a:t>Исследования в сфере профессионального образования (СПО, </a:t>
          </a:r>
          <a:r>
            <a:rPr lang="ru-RU" b="1" i="1" smtClean="0">
              <a:latin typeface="Cambria" pitchFamily="18" charset="0"/>
            </a:rPr>
            <a:t>работодатели, региональные </a:t>
          </a:r>
          <a:r>
            <a:rPr lang="ru-RU" b="1" smtClean="0">
              <a:latin typeface="Cambria" pitchFamily="18" charset="0"/>
            </a:rPr>
            <a:t>потребности в специалистах)</a:t>
          </a:r>
          <a:endParaRPr lang="ru-RU" b="1" dirty="0">
            <a:latin typeface="Cambria" pitchFamily="18" charset="0"/>
          </a:endParaRPr>
        </a:p>
      </dgm:t>
    </dgm:pt>
    <dgm:pt modelId="{CACD0122-E2FB-4DAB-8876-78F0FBB4F3FC}" type="parTrans" cxnId="{342BB1DB-60D7-4F37-9EAC-0A23664A6FA0}">
      <dgm:prSet/>
      <dgm:spPr/>
      <dgm:t>
        <a:bodyPr/>
        <a:lstStyle/>
        <a:p>
          <a:endParaRPr lang="ru-RU"/>
        </a:p>
      </dgm:t>
    </dgm:pt>
    <dgm:pt modelId="{2499739B-7A5B-4820-A9CB-DC49EAC458F6}" type="sibTrans" cxnId="{342BB1DB-60D7-4F37-9EAC-0A23664A6FA0}">
      <dgm:prSet/>
      <dgm:spPr/>
      <dgm:t>
        <a:bodyPr/>
        <a:lstStyle/>
        <a:p>
          <a:endParaRPr lang="ru-RU"/>
        </a:p>
      </dgm:t>
    </dgm:pt>
    <dgm:pt modelId="{7092F86D-96FF-48FF-89B0-578223E13E3F}">
      <dgm:prSet custT="1"/>
      <dgm:spPr/>
      <dgm:t>
        <a:bodyPr/>
        <a:lstStyle/>
        <a:p>
          <a:pPr rtl="0"/>
          <a:r>
            <a:rPr lang="ru-RU" sz="1600" b="1" dirty="0" smtClean="0">
              <a:latin typeface="Cambria" pitchFamily="18" charset="0"/>
            </a:rPr>
            <a:t>Исследования компетенций учителей</a:t>
          </a:r>
          <a:endParaRPr lang="ru-RU" sz="1600" b="1" dirty="0">
            <a:latin typeface="Cambria" pitchFamily="18" charset="0"/>
          </a:endParaRPr>
        </a:p>
      </dgm:t>
    </dgm:pt>
    <dgm:pt modelId="{3A15FD1B-AC41-4A04-8BB9-48CF826F162E}" type="parTrans" cxnId="{C76FD7A1-1003-47DF-B90C-C8CBF0FC0E06}">
      <dgm:prSet/>
      <dgm:spPr/>
      <dgm:t>
        <a:bodyPr/>
        <a:lstStyle/>
        <a:p>
          <a:endParaRPr lang="ru-RU"/>
        </a:p>
      </dgm:t>
    </dgm:pt>
    <dgm:pt modelId="{4A5493C2-4441-4ACF-85E1-B58C66901080}" type="sibTrans" cxnId="{C76FD7A1-1003-47DF-B90C-C8CBF0FC0E06}">
      <dgm:prSet/>
      <dgm:spPr/>
      <dgm:t>
        <a:bodyPr/>
        <a:lstStyle/>
        <a:p>
          <a:endParaRPr lang="ru-RU"/>
        </a:p>
      </dgm:t>
    </dgm:pt>
    <dgm:pt modelId="{71F15D6C-AED6-4E87-B34B-1A1BCD7B8B92}" type="pres">
      <dgm:prSet presAssocID="{06E62C12-EC67-4D0D-81A3-49075D5F3E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10BC02-0067-4BC4-BF7D-3199DEF03A87}" type="pres">
      <dgm:prSet presAssocID="{EF022F68-68E2-4996-903A-B21F4ADE6D38}" presName="node" presStyleLbl="node1" presStyleIdx="0" presStyleCnt="9" custScaleX="109318" custLinFactNeighborX="-7107" custLinFactNeighborY="26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61855-22A3-4F8E-BDF8-FBE309A52A86}" type="pres">
      <dgm:prSet presAssocID="{1C98760A-03B6-4CFF-B536-F3DEC360BCED}" presName="sibTrans" presStyleCnt="0"/>
      <dgm:spPr/>
      <dgm:t>
        <a:bodyPr/>
        <a:lstStyle/>
        <a:p>
          <a:endParaRPr lang="ru-RU"/>
        </a:p>
      </dgm:t>
    </dgm:pt>
    <dgm:pt modelId="{A640B886-E59E-477E-8360-5B97F64C0F3A}" type="pres">
      <dgm:prSet presAssocID="{3E4D9753-182E-470C-86AE-77BF59E6129B}" presName="node" presStyleLbl="node1" presStyleIdx="1" presStyleCnt="9" custScaleX="147812" custLinFactNeighborX="-12340" custLinFactNeighborY="26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EC220-5713-4063-9551-1EF304D88666}" type="pres">
      <dgm:prSet presAssocID="{0835493B-2568-4F76-912F-065CCA515DBD}" presName="sibTrans" presStyleCnt="0"/>
      <dgm:spPr/>
      <dgm:t>
        <a:bodyPr/>
        <a:lstStyle/>
        <a:p>
          <a:endParaRPr lang="ru-RU"/>
        </a:p>
      </dgm:t>
    </dgm:pt>
    <dgm:pt modelId="{AA4B109D-3D2A-46A3-ACE1-8B74FB567773}" type="pres">
      <dgm:prSet presAssocID="{6DC88487-0F48-4570-B295-BC2DD778CC7E}" presName="node" presStyleLbl="node1" presStyleIdx="2" presStyleCnt="9" custLinFactNeighborX="-5371" custLinFactNeighborY="31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A963C-265D-437D-A80A-2B526447DE62}" type="pres">
      <dgm:prSet presAssocID="{F5BE5713-573A-4CBA-B06C-2EDC7EF31B0D}" presName="sibTrans" presStyleCnt="0"/>
      <dgm:spPr/>
      <dgm:t>
        <a:bodyPr/>
        <a:lstStyle/>
        <a:p>
          <a:endParaRPr lang="ru-RU"/>
        </a:p>
      </dgm:t>
    </dgm:pt>
    <dgm:pt modelId="{5EC18B31-8F90-4D8A-8FD7-A6862E272E6B}" type="pres">
      <dgm:prSet presAssocID="{806CE03C-2CB0-4E18-8F67-E373A2D70B0C}" presName="node" presStyleLbl="node1" presStyleIdx="3" presStyleCnt="9" custScaleX="133019" custScaleY="121570" custLinFactNeighborX="-1689" custLinFactNeighborY="20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C6F32-C09B-433A-85B8-B6BE153AF730}" type="pres">
      <dgm:prSet presAssocID="{F6998C69-8824-4056-9404-1865145F79A2}" presName="sibTrans" presStyleCnt="0"/>
      <dgm:spPr/>
      <dgm:t>
        <a:bodyPr/>
        <a:lstStyle/>
        <a:p>
          <a:endParaRPr lang="ru-RU"/>
        </a:p>
      </dgm:t>
    </dgm:pt>
    <dgm:pt modelId="{497334D5-DFC4-43B5-A214-ECDBABA52567}" type="pres">
      <dgm:prSet presAssocID="{7092F86D-96FF-48FF-89B0-578223E13E3F}" presName="node" presStyleLbl="node1" presStyleIdx="4" presStyleCnt="9" custScaleX="107383" custScaleY="128972" custLinFactNeighborX="-7123" custLinFactNeighborY="18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1CB174-60C6-48EA-9229-CA93AB1AD972}" type="pres">
      <dgm:prSet presAssocID="{4A5493C2-4441-4ACF-85E1-B58C66901080}" presName="sibTrans" presStyleCnt="0"/>
      <dgm:spPr/>
      <dgm:t>
        <a:bodyPr/>
        <a:lstStyle/>
        <a:p>
          <a:endParaRPr lang="ru-RU"/>
        </a:p>
      </dgm:t>
    </dgm:pt>
    <dgm:pt modelId="{4DA60F2F-37CB-4C90-8749-D5DF3DF7E4FF}" type="pres">
      <dgm:prSet presAssocID="{D09EEB4A-F3FD-4173-9821-7769CA4C580C}" presName="node" presStyleLbl="node1" presStyleIdx="5" presStyleCnt="9" custScaleX="130199" custScaleY="116689" custLinFactNeighborX="-7259" custLinFactNeighborY="22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F720A-23A1-4D2B-A2DE-6AA2113E60D2}" type="pres">
      <dgm:prSet presAssocID="{6C7186B2-B6A0-4DB1-9879-6072CBF147AE}" presName="sibTrans" presStyleCnt="0"/>
      <dgm:spPr/>
      <dgm:t>
        <a:bodyPr/>
        <a:lstStyle/>
        <a:p>
          <a:endParaRPr lang="ru-RU"/>
        </a:p>
      </dgm:t>
    </dgm:pt>
    <dgm:pt modelId="{A4123128-63DB-4DA5-8BF0-A4F20A78A76A}" type="pres">
      <dgm:prSet presAssocID="{A84CEE35-5476-4933-B897-A898B0C54E90}" presName="node" presStyleLbl="node1" presStyleIdx="6" presStyleCnt="9" custLinFactNeighborX="-2430" custLinFactNeighborY="17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0FE44-0C83-43AA-AD0F-7521D77683BC}" type="pres">
      <dgm:prSet presAssocID="{BA6DF549-3E03-4CBF-B639-A1E198C80196}" presName="sibTrans" presStyleCnt="0"/>
      <dgm:spPr/>
      <dgm:t>
        <a:bodyPr/>
        <a:lstStyle/>
        <a:p>
          <a:endParaRPr lang="ru-RU"/>
        </a:p>
      </dgm:t>
    </dgm:pt>
    <dgm:pt modelId="{EC42B246-408E-46A9-9234-4D5BBC7FAA3D}" type="pres">
      <dgm:prSet presAssocID="{8811AC87-2890-4706-B02B-281979FDF7C3}" presName="node" presStyleLbl="node1" presStyleIdx="7" presStyleCnt="9" custLinFactNeighborX="11156" custLinFactNeighborY="17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941DE-92E5-48CA-83C6-2D5C85F1BB61}" type="pres">
      <dgm:prSet presAssocID="{D711D392-5B71-4282-A5E6-53B5F16C0273}" presName="sibTrans" presStyleCnt="0"/>
      <dgm:spPr/>
      <dgm:t>
        <a:bodyPr/>
        <a:lstStyle/>
        <a:p>
          <a:endParaRPr lang="ru-RU"/>
        </a:p>
      </dgm:t>
    </dgm:pt>
    <dgm:pt modelId="{E96B0E12-6BD9-41ED-9C5F-F2B354063F90}" type="pres">
      <dgm:prSet presAssocID="{A585C6FE-24B5-4C15-B311-803966C0BCA8}" presName="node" presStyleLbl="node1" presStyleIdx="8" presStyleCnt="9" custScaleX="141121" custLinFactNeighborX="12066" custLinFactNeighborY="17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6FD7A1-1003-47DF-B90C-C8CBF0FC0E06}" srcId="{06E62C12-EC67-4D0D-81A3-49075D5F3E73}" destId="{7092F86D-96FF-48FF-89B0-578223E13E3F}" srcOrd="4" destOrd="0" parTransId="{3A15FD1B-AC41-4A04-8BB9-48CF826F162E}" sibTransId="{4A5493C2-4441-4ACF-85E1-B58C66901080}"/>
    <dgm:cxn modelId="{0C6EC4E1-DBF3-4C5D-B169-057A06A8B77E}" type="presOf" srcId="{06E62C12-EC67-4D0D-81A3-49075D5F3E73}" destId="{71F15D6C-AED6-4E87-B34B-1A1BCD7B8B92}" srcOrd="0" destOrd="0" presId="urn:microsoft.com/office/officeart/2005/8/layout/default#1"/>
    <dgm:cxn modelId="{A88094BE-7007-4464-8B4D-8B65AB5D9D29}" srcId="{06E62C12-EC67-4D0D-81A3-49075D5F3E73}" destId="{6DC88487-0F48-4570-B295-BC2DD778CC7E}" srcOrd="2" destOrd="0" parTransId="{676609A6-6886-499C-9E68-65232247FE3E}" sibTransId="{F5BE5713-573A-4CBA-B06C-2EDC7EF31B0D}"/>
    <dgm:cxn modelId="{342BB1DB-60D7-4F37-9EAC-0A23664A6FA0}" srcId="{06E62C12-EC67-4D0D-81A3-49075D5F3E73}" destId="{A585C6FE-24B5-4C15-B311-803966C0BCA8}" srcOrd="8" destOrd="0" parTransId="{CACD0122-E2FB-4DAB-8876-78F0FBB4F3FC}" sibTransId="{2499739B-7A5B-4820-A9CB-DC49EAC458F6}"/>
    <dgm:cxn modelId="{EED130E2-A1E7-4380-AA6A-E4CF210C42BC}" type="presOf" srcId="{EF022F68-68E2-4996-903A-B21F4ADE6D38}" destId="{9C10BC02-0067-4BC4-BF7D-3199DEF03A87}" srcOrd="0" destOrd="0" presId="urn:microsoft.com/office/officeart/2005/8/layout/default#1"/>
    <dgm:cxn modelId="{07210D82-41CB-4AEB-9A69-36A9E35CF8FE}" type="presOf" srcId="{6DC88487-0F48-4570-B295-BC2DD778CC7E}" destId="{AA4B109D-3D2A-46A3-ACE1-8B74FB567773}" srcOrd="0" destOrd="0" presId="urn:microsoft.com/office/officeart/2005/8/layout/default#1"/>
    <dgm:cxn modelId="{8EBC7F06-4A20-4E9D-8699-391C924219F0}" type="presOf" srcId="{8811AC87-2890-4706-B02B-281979FDF7C3}" destId="{EC42B246-408E-46A9-9234-4D5BBC7FAA3D}" srcOrd="0" destOrd="0" presId="urn:microsoft.com/office/officeart/2005/8/layout/default#1"/>
    <dgm:cxn modelId="{A8C4869E-781A-4A9C-8A6B-0627D4EDCA3E}" srcId="{06E62C12-EC67-4D0D-81A3-49075D5F3E73}" destId="{3E4D9753-182E-470C-86AE-77BF59E6129B}" srcOrd="1" destOrd="0" parTransId="{7D0A9C7C-87EE-43A7-9323-04DA2F83CA32}" sibTransId="{0835493B-2568-4F76-912F-065CCA515DBD}"/>
    <dgm:cxn modelId="{ED9FF5B1-A41E-41AC-A847-49F6BE7290D9}" srcId="{06E62C12-EC67-4D0D-81A3-49075D5F3E73}" destId="{806CE03C-2CB0-4E18-8F67-E373A2D70B0C}" srcOrd="3" destOrd="0" parTransId="{48E5B188-C84B-4211-8AED-8DE1C4C19635}" sibTransId="{F6998C69-8824-4056-9404-1865145F79A2}"/>
    <dgm:cxn modelId="{3596F1C7-3AA2-4524-941C-A96AD2C04240}" type="presOf" srcId="{806CE03C-2CB0-4E18-8F67-E373A2D70B0C}" destId="{5EC18B31-8F90-4D8A-8FD7-A6862E272E6B}" srcOrd="0" destOrd="0" presId="urn:microsoft.com/office/officeart/2005/8/layout/default#1"/>
    <dgm:cxn modelId="{D00AB856-DF6A-403F-8E4D-A8E08F5D205F}" type="presOf" srcId="{A84CEE35-5476-4933-B897-A898B0C54E90}" destId="{A4123128-63DB-4DA5-8BF0-A4F20A78A76A}" srcOrd="0" destOrd="0" presId="urn:microsoft.com/office/officeart/2005/8/layout/default#1"/>
    <dgm:cxn modelId="{49D324E5-11D3-4982-BFBF-E4B917258558}" srcId="{06E62C12-EC67-4D0D-81A3-49075D5F3E73}" destId="{A84CEE35-5476-4933-B897-A898B0C54E90}" srcOrd="6" destOrd="0" parTransId="{A76EF100-C59E-4DD8-BD05-A27A87D73A4C}" sibTransId="{BA6DF549-3E03-4CBF-B639-A1E198C80196}"/>
    <dgm:cxn modelId="{82075738-4DBE-42BE-8ADA-536B51189E07}" srcId="{06E62C12-EC67-4D0D-81A3-49075D5F3E73}" destId="{8811AC87-2890-4706-B02B-281979FDF7C3}" srcOrd="7" destOrd="0" parTransId="{4971E8EB-ED6E-418D-801D-DB53488F87B6}" sibTransId="{D711D392-5B71-4282-A5E6-53B5F16C0273}"/>
    <dgm:cxn modelId="{70F6DA25-698A-4E30-A718-A6538EF6C641}" type="presOf" srcId="{D09EEB4A-F3FD-4173-9821-7769CA4C580C}" destId="{4DA60F2F-37CB-4C90-8749-D5DF3DF7E4FF}" srcOrd="0" destOrd="0" presId="urn:microsoft.com/office/officeart/2005/8/layout/default#1"/>
    <dgm:cxn modelId="{76A9045F-E22D-45DB-9518-ABE7D2887B31}" type="presOf" srcId="{7092F86D-96FF-48FF-89B0-578223E13E3F}" destId="{497334D5-DFC4-43B5-A214-ECDBABA52567}" srcOrd="0" destOrd="0" presId="urn:microsoft.com/office/officeart/2005/8/layout/default#1"/>
    <dgm:cxn modelId="{C3CA9FF5-6273-459B-9780-9DAD62703A0F}" srcId="{06E62C12-EC67-4D0D-81A3-49075D5F3E73}" destId="{D09EEB4A-F3FD-4173-9821-7769CA4C580C}" srcOrd="5" destOrd="0" parTransId="{7A2F7499-677B-401E-9AF1-C1E0C1EC9ECF}" sibTransId="{6C7186B2-B6A0-4DB1-9879-6072CBF147AE}"/>
    <dgm:cxn modelId="{6C4099DE-08D3-4090-AC01-47548B67634A}" srcId="{06E62C12-EC67-4D0D-81A3-49075D5F3E73}" destId="{EF022F68-68E2-4996-903A-B21F4ADE6D38}" srcOrd="0" destOrd="0" parTransId="{765A5159-4BE9-4F97-BA9F-08F014815788}" sibTransId="{1C98760A-03B6-4CFF-B536-F3DEC360BCED}"/>
    <dgm:cxn modelId="{A2DA57A5-A7E5-410E-B99F-5D605E8E2581}" type="presOf" srcId="{A585C6FE-24B5-4C15-B311-803966C0BCA8}" destId="{E96B0E12-6BD9-41ED-9C5F-F2B354063F90}" srcOrd="0" destOrd="0" presId="urn:microsoft.com/office/officeart/2005/8/layout/default#1"/>
    <dgm:cxn modelId="{D9635482-FD36-4392-B114-EDC7E5AD58A6}" type="presOf" srcId="{3E4D9753-182E-470C-86AE-77BF59E6129B}" destId="{A640B886-E59E-477E-8360-5B97F64C0F3A}" srcOrd="0" destOrd="0" presId="urn:microsoft.com/office/officeart/2005/8/layout/default#1"/>
    <dgm:cxn modelId="{2493D2B8-CEE1-4276-A1E4-3B07882488A3}" type="presParOf" srcId="{71F15D6C-AED6-4E87-B34B-1A1BCD7B8B92}" destId="{9C10BC02-0067-4BC4-BF7D-3199DEF03A87}" srcOrd="0" destOrd="0" presId="urn:microsoft.com/office/officeart/2005/8/layout/default#1"/>
    <dgm:cxn modelId="{C371D7DC-C35E-4AA3-8E89-7424D142FBC8}" type="presParOf" srcId="{71F15D6C-AED6-4E87-B34B-1A1BCD7B8B92}" destId="{A7461855-22A3-4F8E-BDF8-FBE309A52A86}" srcOrd="1" destOrd="0" presId="urn:microsoft.com/office/officeart/2005/8/layout/default#1"/>
    <dgm:cxn modelId="{ED69819C-E41A-40C1-B019-1109DA5C4C91}" type="presParOf" srcId="{71F15D6C-AED6-4E87-B34B-1A1BCD7B8B92}" destId="{A640B886-E59E-477E-8360-5B97F64C0F3A}" srcOrd="2" destOrd="0" presId="urn:microsoft.com/office/officeart/2005/8/layout/default#1"/>
    <dgm:cxn modelId="{7F34B29D-1820-4EFC-B0B4-CC2EC58A7A58}" type="presParOf" srcId="{71F15D6C-AED6-4E87-B34B-1A1BCD7B8B92}" destId="{B7AEC220-5713-4063-9551-1EF304D88666}" srcOrd="3" destOrd="0" presId="urn:microsoft.com/office/officeart/2005/8/layout/default#1"/>
    <dgm:cxn modelId="{EC56021C-0D0F-4788-A27D-894C5A7D1690}" type="presParOf" srcId="{71F15D6C-AED6-4E87-B34B-1A1BCD7B8B92}" destId="{AA4B109D-3D2A-46A3-ACE1-8B74FB567773}" srcOrd="4" destOrd="0" presId="urn:microsoft.com/office/officeart/2005/8/layout/default#1"/>
    <dgm:cxn modelId="{FB2D280A-2382-4A94-ABAD-6471930B7E4F}" type="presParOf" srcId="{71F15D6C-AED6-4E87-B34B-1A1BCD7B8B92}" destId="{CA0A963C-265D-437D-A80A-2B526447DE62}" srcOrd="5" destOrd="0" presId="urn:microsoft.com/office/officeart/2005/8/layout/default#1"/>
    <dgm:cxn modelId="{F3435A71-BA68-491A-BC9C-E5DC5EE890B6}" type="presParOf" srcId="{71F15D6C-AED6-4E87-B34B-1A1BCD7B8B92}" destId="{5EC18B31-8F90-4D8A-8FD7-A6862E272E6B}" srcOrd="6" destOrd="0" presId="urn:microsoft.com/office/officeart/2005/8/layout/default#1"/>
    <dgm:cxn modelId="{6D406A4A-A068-4CB3-9B03-CF4A8F6ADD3F}" type="presParOf" srcId="{71F15D6C-AED6-4E87-B34B-1A1BCD7B8B92}" destId="{4B0C6F32-C09B-433A-85B8-B6BE153AF730}" srcOrd="7" destOrd="0" presId="urn:microsoft.com/office/officeart/2005/8/layout/default#1"/>
    <dgm:cxn modelId="{E5399F2E-0E97-4F74-A37D-AE48B9E89837}" type="presParOf" srcId="{71F15D6C-AED6-4E87-B34B-1A1BCD7B8B92}" destId="{497334D5-DFC4-43B5-A214-ECDBABA52567}" srcOrd="8" destOrd="0" presId="urn:microsoft.com/office/officeart/2005/8/layout/default#1"/>
    <dgm:cxn modelId="{FFCF8746-D176-48F1-BF03-BB3A63FC3CE1}" type="presParOf" srcId="{71F15D6C-AED6-4E87-B34B-1A1BCD7B8B92}" destId="{221CB174-60C6-48EA-9229-CA93AB1AD972}" srcOrd="9" destOrd="0" presId="urn:microsoft.com/office/officeart/2005/8/layout/default#1"/>
    <dgm:cxn modelId="{2FA2F7FE-D938-45E6-91B5-177EEC5519C5}" type="presParOf" srcId="{71F15D6C-AED6-4E87-B34B-1A1BCD7B8B92}" destId="{4DA60F2F-37CB-4C90-8749-D5DF3DF7E4FF}" srcOrd="10" destOrd="0" presId="urn:microsoft.com/office/officeart/2005/8/layout/default#1"/>
    <dgm:cxn modelId="{7C0EF318-0575-4186-9090-6DEBD9622ED7}" type="presParOf" srcId="{71F15D6C-AED6-4E87-B34B-1A1BCD7B8B92}" destId="{BF2F720A-23A1-4D2B-A2DE-6AA2113E60D2}" srcOrd="11" destOrd="0" presId="urn:microsoft.com/office/officeart/2005/8/layout/default#1"/>
    <dgm:cxn modelId="{D937870C-56D3-4B8D-A7D3-4236CAD5CFB6}" type="presParOf" srcId="{71F15D6C-AED6-4E87-B34B-1A1BCD7B8B92}" destId="{A4123128-63DB-4DA5-8BF0-A4F20A78A76A}" srcOrd="12" destOrd="0" presId="urn:microsoft.com/office/officeart/2005/8/layout/default#1"/>
    <dgm:cxn modelId="{B9CF4F60-0F0D-4C70-A685-4028F193378D}" type="presParOf" srcId="{71F15D6C-AED6-4E87-B34B-1A1BCD7B8B92}" destId="{A410FE44-0C83-43AA-AD0F-7521D77683BC}" srcOrd="13" destOrd="0" presId="urn:microsoft.com/office/officeart/2005/8/layout/default#1"/>
    <dgm:cxn modelId="{8236242F-DEB1-4688-92BB-9EA93C178147}" type="presParOf" srcId="{71F15D6C-AED6-4E87-B34B-1A1BCD7B8B92}" destId="{EC42B246-408E-46A9-9234-4D5BBC7FAA3D}" srcOrd="14" destOrd="0" presId="urn:microsoft.com/office/officeart/2005/8/layout/default#1"/>
    <dgm:cxn modelId="{5EF3C6D8-D45C-4D93-9202-4921F3CC328B}" type="presParOf" srcId="{71F15D6C-AED6-4E87-B34B-1A1BCD7B8B92}" destId="{58C941DE-92E5-48CA-83C6-2D5C85F1BB61}" srcOrd="15" destOrd="0" presId="urn:microsoft.com/office/officeart/2005/8/layout/default#1"/>
    <dgm:cxn modelId="{D23AF554-A6B6-45F5-81B4-CA5ABA222E5F}" type="presParOf" srcId="{71F15D6C-AED6-4E87-B34B-1A1BCD7B8B92}" destId="{E96B0E12-6BD9-41ED-9C5F-F2B354063F90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71FCD1-78DD-43B8-B4FE-14EFAB497B5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74FC9-360C-4C3B-88DB-946582E741B9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36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6F0B73B-7CB2-4B09-9BAD-89599BF0066B}" type="parTrans" cxnId="{4E64067D-4BE3-4C1A-B44E-8BAA46ECB92F}">
      <dgm:prSet/>
      <dgm:spPr/>
      <dgm:t>
        <a:bodyPr/>
        <a:lstStyle/>
        <a:p>
          <a:endParaRPr lang="ru-RU"/>
        </a:p>
      </dgm:t>
    </dgm:pt>
    <dgm:pt modelId="{A69CF29A-3CE2-4366-9036-6FA006A9CC9B}" type="sibTrans" cxnId="{4E64067D-4BE3-4C1A-B44E-8BAA46ECB92F}">
      <dgm:prSet/>
      <dgm:spPr/>
      <dgm:t>
        <a:bodyPr/>
        <a:lstStyle/>
        <a:p>
          <a:endParaRPr lang="ru-RU"/>
        </a:p>
      </dgm:t>
    </dgm:pt>
    <dgm:pt modelId="{BDAFBC6F-9211-4CBA-AC21-5260E34D71F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Письмо Рособрнадзора от 01.03.2016г. № 02-82 «О проведении Всероссийский проверочных работ в 2016 году»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22E4E2A-B40B-4ADB-BEEC-32161648B693}" type="parTrans" cxnId="{FDA0E372-E840-43B4-88F3-A5FA7447D7B6}">
      <dgm:prSet/>
      <dgm:spPr/>
      <dgm:t>
        <a:bodyPr/>
        <a:lstStyle/>
        <a:p>
          <a:endParaRPr lang="ru-RU"/>
        </a:p>
      </dgm:t>
    </dgm:pt>
    <dgm:pt modelId="{F5E45AE8-2BBF-41AB-9D77-779E6B86002A}" type="sibTrans" cxnId="{FDA0E372-E840-43B4-88F3-A5FA7447D7B6}">
      <dgm:prSet/>
      <dgm:spPr/>
      <dgm:t>
        <a:bodyPr/>
        <a:lstStyle/>
        <a:p>
          <a:endParaRPr lang="ru-RU"/>
        </a:p>
      </dgm:t>
    </dgm:pt>
    <dgm:pt modelId="{0F5AA920-7066-444B-B533-2F6C21C57C82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36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5EA33E5-DF19-4705-A9CB-2BF95A2DFABD}" type="parTrans" cxnId="{D5034ABB-2B48-4FF8-B075-B056466C7FBE}">
      <dgm:prSet/>
      <dgm:spPr/>
      <dgm:t>
        <a:bodyPr/>
        <a:lstStyle/>
        <a:p>
          <a:endParaRPr lang="ru-RU"/>
        </a:p>
      </dgm:t>
    </dgm:pt>
    <dgm:pt modelId="{D7005C53-E923-4E6A-ADFE-7F00631B2985}" type="sibTrans" cxnId="{D5034ABB-2B48-4FF8-B075-B056466C7FBE}">
      <dgm:prSet/>
      <dgm:spPr/>
      <dgm:t>
        <a:bodyPr/>
        <a:lstStyle/>
        <a:p>
          <a:endParaRPr lang="ru-RU"/>
        </a:p>
      </dgm:t>
    </dgm:pt>
    <dgm:pt modelId="{FA3F4120-8B4F-4BCF-B00D-51C75BE9DC4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Приказ Минобразования России № 69 от 27.01.2017 г. «О проведении мониторинга качества образования»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2EAB604-06B8-4E9D-9C02-FF3AE011784E}" type="parTrans" cxnId="{B4241F91-A8B2-45BD-B746-12C1BE21C46E}">
      <dgm:prSet/>
      <dgm:spPr/>
      <dgm:t>
        <a:bodyPr/>
        <a:lstStyle/>
        <a:p>
          <a:endParaRPr lang="ru-RU"/>
        </a:p>
      </dgm:t>
    </dgm:pt>
    <dgm:pt modelId="{58CA5E7F-C4CF-47A6-9E35-460A84C71D49}" type="sibTrans" cxnId="{B4241F91-A8B2-45BD-B746-12C1BE21C46E}">
      <dgm:prSet/>
      <dgm:spPr/>
      <dgm:t>
        <a:bodyPr/>
        <a:lstStyle/>
        <a:p>
          <a:endParaRPr lang="ru-RU"/>
        </a:p>
      </dgm:t>
    </dgm:pt>
    <dgm:pt modelId="{68484536-E0DA-4E8A-8466-66FF83C56A17}" type="pres">
      <dgm:prSet presAssocID="{0371FCD1-78DD-43B8-B4FE-14EFAB497B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51B17E-3B04-499B-BE04-B0CB7C42EBF5}" type="pres">
      <dgm:prSet presAssocID="{3C674FC9-360C-4C3B-88DB-946582E741B9}" presName="composite" presStyleCnt="0"/>
      <dgm:spPr/>
    </dgm:pt>
    <dgm:pt modelId="{E4E5E420-9ABD-480E-A6D2-46ADE2266A62}" type="pres">
      <dgm:prSet presAssocID="{3C674FC9-360C-4C3B-88DB-946582E741B9}" presName="parentText" presStyleLbl="alignNode1" presStyleIdx="0" presStyleCnt="2" custLinFactNeighborX="-20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A8B8C-1596-47C7-84AF-5D5283FDFA3A}" type="pres">
      <dgm:prSet presAssocID="{3C674FC9-360C-4C3B-88DB-946582E741B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FE3E6-4583-4804-876F-B12433F55768}" type="pres">
      <dgm:prSet presAssocID="{A69CF29A-3CE2-4366-9036-6FA006A9CC9B}" presName="sp" presStyleCnt="0"/>
      <dgm:spPr/>
    </dgm:pt>
    <dgm:pt modelId="{346B6BC9-F74B-4AEA-918F-A50DF20C8BD8}" type="pres">
      <dgm:prSet presAssocID="{0F5AA920-7066-444B-B533-2F6C21C57C82}" presName="composite" presStyleCnt="0"/>
      <dgm:spPr/>
    </dgm:pt>
    <dgm:pt modelId="{3AA92B49-614B-4DE7-83F1-987A88D62AF3}" type="pres">
      <dgm:prSet presAssocID="{0F5AA920-7066-444B-B533-2F6C21C57C8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29144-5084-48C0-B538-F9571B59072C}" type="pres">
      <dgm:prSet presAssocID="{0F5AA920-7066-444B-B533-2F6C21C57C8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390E44-B4A4-4654-8EE3-9D4ACC8D48C9}" type="presOf" srcId="{FA3F4120-8B4F-4BCF-B00D-51C75BE9DC43}" destId="{9D629144-5084-48C0-B538-F9571B59072C}" srcOrd="0" destOrd="0" presId="urn:microsoft.com/office/officeart/2005/8/layout/chevron2"/>
    <dgm:cxn modelId="{CAF8030E-A27F-43B0-8C13-B3371FD9C935}" type="presOf" srcId="{3C674FC9-360C-4C3B-88DB-946582E741B9}" destId="{E4E5E420-9ABD-480E-A6D2-46ADE2266A62}" srcOrd="0" destOrd="0" presId="urn:microsoft.com/office/officeart/2005/8/layout/chevron2"/>
    <dgm:cxn modelId="{D5034ABB-2B48-4FF8-B075-B056466C7FBE}" srcId="{0371FCD1-78DD-43B8-B4FE-14EFAB497B51}" destId="{0F5AA920-7066-444B-B533-2F6C21C57C82}" srcOrd="1" destOrd="0" parTransId="{D5EA33E5-DF19-4705-A9CB-2BF95A2DFABD}" sibTransId="{D7005C53-E923-4E6A-ADFE-7F00631B2985}"/>
    <dgm:cxn modelId="{FDA0E372-E840-43B4-88F3-A5FA7447D7B6}" srcId="{3C674FC9-360C-4C3B-88DB-946582E741B9}" destId="{BDAFBC6F-9211-4CBA-AC21-5260E34D71FE}" srcOrd="0" destOrd="0" parTransId="{522E4E2A-B40B-4ADB-BEEC-32161648B693}" sibTransId="{F5E45AE8-2BBF-41AB-9D77-779E6B86002A}"/>
    <dgm:cxn modelId="{4E64067D-4BE3-4C1A-B44E-8BAA46ECB92F}" srcId="{0371FCD1-78DD-43B8-B4FE-14EFAB497B51}" destId="{3C674FC9-360C-4C3B-88DB-946582E741B9}" srcOrd="0" destOrd="0" parTransId="{36F0B73B-7CB2-4B09-9BAD-89599BF0066B}" sibTransId="{A69CF29A-3CE2-4366-9036-6FA006A9CC9B}"/>
    <dgm:cxn modelId="{24D91CEF-DC18-4719-8B5E-D3281B028B79}" type="presOf" srcId="{0371FCD1-78DD-43B8-B4FE-14EFAB497B51}" destId="{68484536-E0DA-4E8A-8466-66FF83C56A17}" srcOrd="0" destOrd="0" presId="urn:microsoft.com/office/officeart/2005/8/layout/chevron2"/>
    <dgm:cxn modelId="{040D4875-D817-454B-8FBA-0149E268DF08}" type="presOf" srcId="{BDAFBC6F-9211-4CBA-AC21-5260E34D71FE}" destId="{C5FA8B8C-1596-47C7-84AF-5D5283FDFA3A}" srcOrd="0" destOrd="0" presId="urn:microsoft.com/office/officeart/2005/8/layout/chevron2"/>
    <dgm:cxn modelId="{3BCF9748-7B68-4A7A-B38A-B17F1455AD9D}" type="presOf" srcId="{0F5AA920-7066-444B-B533-2F6C21C57C82}" destId="{3AA92B49-614B-4DE7-83F1-987A88D62AF3}" srcOrd="0" destOrd="0" presId="urn:microsoft.com/office/officeart/2005/8/layout/chevron2"/>
    <dgm:cxn modelId="{B4241F91-A8B2-45BD-B746-12C1BE21C46E}" srcId="{0F5AA920-7066-444B-B533-2F6C21C57C82}" destId="{FA3F4120-8B4F-4BCF-B00D-51C75BE9DC43}" srcOrd="0" destOrd="0" parTransId="{12EAB604-06B8-4E9D-9C02-FF3AE011784E}" sibTransId="{58CA5E7F-C4CF-47A6-9E35-460A84C71D49}"/>
    <dgm:cxn modelId="{0E26014E-46EB-44EC-8980-B352CD89E963}" type="presParOf" srcId="{68484536-E0DA-4E8A-8466-66FF83C56A17}" destId="{2C51B17E-3B04-499B-BE04-B0CB7C42EBF5}" srcOrd="0" destOrd="0" presId="urn:microsoft.com/office/officeart/2005/8/layout/chevron2"/>
    <dgm:cxn modelId="{0A456943-6879-4D29-BEF7-AFFABD7094E1}" type="presParOf" srcId="{2C51B17E-3B04-499B-BE04-B0CB7C42EBF5}" destId="{E4E5E420-9ABD-480E-A6D2-46ADE2266A62}" srcOrd="0" destOrd="0" presId="urn:microsoft.com/office/officeart/2005/8/layout/chevron2"/>
    <dgm:cxn modelId="{0186A026-2D22-46D8-9E68-BF9B3F6648E7}" type="presParOf" srcId="{2C51B17E-3B04-499B-BE04-B0CB7C42EBF5}" destId="{C5FA8B8C-1596-47C7-84AF-5D5283FDFA3A}" srcOrd="1" destOrd="0" presId="urn:microsoft.com/office/officeart/2005/8/layout/chevron2"/>
    <dgm:cxn modelId="{5CF494B5-2470-4965-9BBA-CC54CE732B47}" type="presParOf" srcId="{68484536-E0DA-4E8A-8466-66FF83C56A17}" destId="{A57FE3E6-4583-4804-876F-B12433F55768}" srcOrd="1" destOrd="0" presId="urn:microsoft.com/office/officeart/2005/8/layout/chevron2"/>
    <dgm:cxn modelId="{E96B1538-5EF8-4A7E-919B-C3B429C339C1}" type="presParOf" srcId="{68484536-E0DA-4E8A-8466-66FF83C56A17}" destId="{346B6BC9-F74B-4AEA-918F-A50DF20C8BD8}" srcOrd="2" destOrd="0" presId="urn:microsoft.com/office/officeart/2005/8/layout/chevron2"/>
    <dgm:cxn modelId="{236BB76D-28B8-425A-A1EA-B20395B4AC44}" type="presParOf" srcId="{346B6BC9-F74B-4AEA-918F-A50DF20C8BD8}" destId="{3AA92B49-614B-4DE7-83F1-987A88D62AF3}" srcOrd="0" destOrd="0" presId="urn:microsoft.com/office/officeart/2005/8/layout/chevron2"/>
    <dgm:cxn modelId="{04EA7352-1E84-4127-9460-FEC99F17DF86}" type="presParOf" srcId="{346B6BC9-F74B-4AEA-918F-A50DF20C8BD8}" destId="{9D629144-5084-48C0-B538-F9571B5907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4C9A2A-509A-472A-9E36-91B53B9ABDAA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52E6E-7A44-4487-B1E5-B8941519BFB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FB57A00-41EC-45B9-A18F-B009CACABC8A}" type="parTrans" cxnId="{6F91EEAD-7E23-40F3-AF10-1B37DE071D5C}">
      <dgm:prSet/>
      <dgm:spPr/>
      <dgm:t>
        <a:bodyPr/>
        <a:lstStyle/>
        <a:p>
          <a:endParaRPr lang="ru-RU"/>
        </a:p>
      </dgm:t>
    </dgm:pt>
    <dgm:pt modelId="{040BC968-2C9F-425B-B290-A25405E6D2FD}" type="sibTrans" cxnId="{6F91EEAD-7E23-40F3-AF10-1B37DE071D5C}">
      <dgm:prSet/>
      <dgm:spPr/>
      <dgm:t>
        <a:bodyPr/>
        <a:lstStyle/>
        <a:p>
          <a:endParaRPr lang="ru-RU"/>
        </a:p>
      </dgm:t>
    </dgm:pt>
    <dgm:pt modelId="{8984E0DC-677B-4FCF-9941-165268758D01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Обеспечение единства образовательного пространства РФ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A143E03-A0CA-429C-96FB-D44219D128DA}" type="parTrans" cxnId="{BB8CACD9-A933-4D9A-A9B4-493E47CEC697}">
      <dgm:prSet/>
      <dgm:spPr/>
      <dgm:t>
        <a:bodyPr/>
        <a:lstStyle/>
        <a:p>
          <a:endParaRPr lang="ru-RU"/>
        </a:p>
      </dgm:t>
    </dgm:pt>
    <dgm:pt modelId="{0642FDBD-A85E-4CD7-A5BF-0C2B7A85795B}" type="sibTrans" cxnId="{BB8CACD9-A933-4D9A-A9B4-493E47CEC697}">
      <dgm:prSet/>
      <dgm:spPr/>
      <dgm:t>
        <a:bodyPr/>
        <a:lstStyle/>
        <a:p>
          <a:endParaRPr lang="ru-RU"/>
        </a:p>
      </dgm:t>
    </dgm:pt>
    <dgm:pt modelId="{44620C4D-41CA-4CBE-95DC-4D5833385FEE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2CD2A6B-9415-49F6-A5DF-E28307E3C0EC}" type="parTrans" cxnId="{AD13E473-4B6B-420D-AF34-FD505E7130E2}">
      <dgm:prSet/>
      <dgm:spPr/>
      <dgm:t>
        <a:bodyPr/>
        <a:lstStyle/>
        <a:p>
          <a:endParaRPr lang="ru-RU"/>
        </a:p>
      </dgm:t>
    </dgm:pt>
    <dgm:pt modelId="{7BCF79C2-89C6-4264-AD96-FC8AD71FF68B}" type="sibTrans" cxnId="{AD13E473-4B6B-420D-AF34-FD505E7130E2}">
      <dgm:prSet/>
      <dgm:spPr/>
      <dgm:t>
        <a:bodyPr/>
        <a:lstStyle/>
        <a:p>
          <a:endParaRPr lang="ru-RU"/>
        </a:p>
      </dgm:t>
    </dgm:pt>
    <dgm:pt modelId="{D09A0087-D580-401E-AE73-7E49F38F8C0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Совершенствование механизмов развития общероссийской системы оценки качества образования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DC5F08D-74CB-4C4A-BDB9-275173533CA4}" type="parTrans" cxnId="{1A3003BB-11BD-4D5F-BD5F-C27B6BA2CB92}">
      <dgm:prSet/>
      <dgm:spPr/>
      <dgm:t>
        <a:bodyPr/>
        <a:lstStyle/>
        <a:p>
          <a:endParaRPr lang="ru-RU"/>
        </a:p>
      </dgm:t>
    </dgm:pt>
    <dgm:pt modelId="{AF7FDC53-862C-4A88-A41F-63FBA8809FA7}" type="sibTrans" cxnId="{1A3003BB-11BD-4D5F-BD5F-C27B6BA2CB92}">
      <dgm:prSet/>
      <dgm:spPr/>
      <dgm:t>
        <a:bodyPr/>
        <a:lstStyle/>
        <a:p>
          <a:endParaRPr lang="ru-RU"/>
        </a:p>
      </dgm:t>
    </dgm:pt>
    <dgm:pt modelId="{302A1E92-6FE3-4906-94F2-1866BD568D8F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96851A7-C58E-446B-B5CA-5D63CA9F3209}" type="parTrans" cxnId="{08B359E3-3B15-4985-9659-CF29D42A7AFD}">
      <dgm:prSet/>
      <dgm:spPr/>
      <dgm:t>
        <a:bodyPr/>
        <a:lstStyle/>
        <a:p>
          <a:endParaRPr lang="ru-RU"/>
        </a:p>
      </dgm:t>
    </dgm:pt>
    <dgm:pt modelId="{CFB4091B-3DCF-4659-B9E1-258A7DF295DD}" type="sibTrans" cxnId="{08B359E3-3B15-4985-9659-CF29D42A7AFD}">
      <dgm:prSet/>
      <dgm:spPr/>
      <dgm:t>
        <a:bodyPr/>
        <a:lstStyle/>
        <a:p>
          <a:endParaRPr lang="ru-RU"/>
        </a:p>
      </dgm:t>
    </dgm:pt>
    <dgm:pt modelId="{2063ED0B-A078-4947-98F7-186F0C423C9A}">
      <dgm:prSet/>
      <dgm:spPr/>
      <dgm:t>
        <a:bodyPr/>
        <a:lstStyle/>
        <a:p>
          <a:endParaRPr lang="ru-RU" sz="1400" b="1" dirty="0"/>
        </a:p>
      </dgm:t>
    </dgm:pt>
    <dgm:pt modelId="{5594A734-21B6-4070-855C-AFCFDBB1A83E}" type="parTrans" cxnId="{6C78A624-1BF2-4FED-A8BF-CF610C79BD9F}">
      <dgm:prSet/>
      <dgm:spPr/>
      <dgm:t>
        <a:bodyPr/>
        <a:lstStyle/>
        <a:p>
          <a:endParaRPr lang="ru-RU"/>
        </a:p>
      </dgm:t>
    </dgm:pt>
    <dgm:pt modelId="{F381CE83-18EC-4ED1-A788-E0092C773B65}" type="sibTrans" cxnId="{6C78A624-1BF2-4FED-A8BF-CF610C79BD9F}">
      <dgm:prSet/>
      <dgm:spPr/>
      <dgm:t>
        <a:bodyPr/>
        <a:lstStyle/>
        <a:p>
          <a:endParaRPr lang="ru-RU"/>
        </a:p>
      </dgm:t>
    </dgm:pt>
    <dgm:pt modelId="{08F3388A-BEA5-4DBB-83A5-2F9424A39A9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Поддержка введения ФГОС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1A57C80-6835-42C3-A7BE-36DDDE5BC0DF}" type="parTrans" cxnId="{B4BD5C73-CB33-4FCB-B74E-26F911EA7119}">
      <dgm:prSet/>
      <dgm:spPr/>
      <dgm:t>
        <a:bodyPr/>
        <a:lstStyle/>
        <a:p>
          <a:endParaRPr lang="ru-RU"/>
        </a:p>
      </dgm:t>
    </dgm:pt>
    <dgm:pt modelId="{1E261B0C-8A0A-47E1-8F06-4AAE9B7EF744}" type="sibTrans" cxnId="{B4BD5C73-CB33-4FCB-B74E-26F911EA7119}">
      <dgm:prSet/>
      <dgm:spPr/>
      <dgm:t>
        <a:bodyPr/>
        <a:lstStyle/>
        <a:p>
          <a:endParaRPr lang="ru-RU"/>
        </a:p>
      </dgm:t>
    </dgm:pt>
    <dgm:pt modelId="{C6EE6E5C-53D1-4CA3-8FF9-811F9AF0B0C1}" type="pres">
      <dgm:prSet presAssocID="{224C9A2A-509A-472A-9E36-91B53B9ABD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3867F5-7695-4AED-AC45-B9D87973B30C}" type="pres">
      <dgm:prSet presAssocID="{2E152E6E-7A44-4487-B1E5-B8941519BFBA}" presName="composite" presStyleCnt="0"/>
      <dgm:spPr/>
    </dgm:pt>
    <dgm:pt modelId="{2660D99A-765D-4C7D-8EDE-B98DBE957523}" type="pres">
      <dgm:prSet presAssocID="{2E152E6E-7A44-4487-B1E5-B8941519BFBA}" presName="parentText" presStyleLbl="alignNode1" presStyleIdx="0" presStyleCnt="3" custLinFactNeighborX="0" custLinFactNeighborY="-6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5DDC9-9CBD-4B85-BCC2-BBBADB0592E0}" type="pres">
      <dgm:prSet presAssocID="{2E152E6E-7A44-4487-B1E5-B8941519BFBA}" presName="descendantText" presStyleLbl="alignAcc1" presStyleIdx="0" presStyleCnt="3" custScaleY="117874" custLinFactNeighborX="334" custLinFactNeighborY="-7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D27C1-ECB8-4D77-A833-2333BCD075F0}" type="pres">
      <dgm:prSet presAssocID="{040BC968-2C9F-425B-B290-A25405E6D2FD}" presName="sp" presStyleCnt="0"/>
      <dgm:spPr/>
    </dgm:pt>
    <dgm:pt modelId="{279AA58D-6F25-4A5B-B819-7C2A37B87602}" type="pres">
      <dgm:prSet presAssocID="{44620C4D-41CA-4CBE-95DC-4D5833385FEE}" presName="composite" presStyleCnt="0"/>
      <dgm:spPr/>
    </dgm:pt>
    <dgm:pt modelId="{58025C55-AAF5-41BD-B531-CF291FA08465}" type="pres">
      <dgm:prSet presAssocID="{44620C4D-41CA-4CBE-95DC-4D5833385FEE}" presName="parentText" presStyleLbl="alignNode1" presStyleIdx="1" presStyleCnt="3" custLinFactNeighborX="0" custLinFactNeighborY="-34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AF0CC-9735-40BA-B83F-A62763D59B4C}" type="pres">
      <dgm:prSet presAssocID="{44620C4D-41CA-4CBE-95DC-4D5833385FEE}" presName="descendantText" presStyleLbl="alignAcc1" presStyleIdx="1" presStyleCnt="3" custScaleY="127842" custLinFactNeighborX="148" custLinFactNeighborY="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7B2A1-1CF0-42F4-926F-B74B1686D087}" type="pres">
      <dgm:prSet presAssocID="{7BCF79C2-89C6-4264-AD96-FC8AD71FF68B}" presName="sp" presStyleCnt="0"/>
      <dgm:spPr/>
    </dgm:pt>
    <dgm:pt modelId="{2EDA119F-1DF7-4082-BE0F-D44B5F5F6C73}" type="pres">
      <dgm:prSet presAssocID="{302A1E92-6FE3-4906-94F2-1866BD568D8F}" presName="composite" presStyleCnt="0"/>
      <dgm:spPr/>
    </dgm:pt>
    <dgm:pt modelId="{6CA4D394-C633-4B16-B159-8AA69D922AF9}" type="pres">
      <dgm:prSet presAssocID="{302A1E92-6FE3-4906-94F2-1866BD568D8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61B68-1CA4-4BAF-91B8-1DABB697E25D}" type="pres">
      <dgm:prSet presAssocID="{302A1E92-6FE3-4906-94F2-1866BD568D8F}" presName="descendantText" presStyleLbl="alignAcc1" presStyleIdx="2" presStyleCnt="3" custScaleY="104130" custLinFactNeighborX="548" custLinFactNeighborY="-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8BE0D1-7520-40AA-898E-FBFD0FF373DD}" type="presOf" srcId="{224C9A2A-509A-472A-9E36-91B53B9ABDAA}" destId="{C6EE6E5C-53D1-4CA3-8FF9-811F9AF0B0C1}" srcOrd="0" destOrd="0" presId="urn:microsoft.com/office/officeart/2005/8/layout/chevron2"/>
    <dgm:cxn modelId="{6C78A624-1BF2-4FED-A8BF-CF610C79BD9F}" srcId="{302A1E92-6FE3-4906-94F2-1866BD568D8F}" destId="{2063ED0B-A078-4947-98F7-186F0C423C9A}" srcOrd="0" destOrd="0" parTransId="{5594A734-21B6-4070-855C-AFCFDBB1A83E}" sibTransId="{F381CE83-18EC-4ED1-A788-E0092C773B65}"/>
    <dgm:cxn modelId="{7BAC9A0B-AF75-41AB-87EA-46974D3B831C}" type="presOf" srcId="{44620C4D-41CA-4CBE-95DC-4D5833385FEE}" destId="{58025C55-AAF5-41BD-B531-CF291FA08465}" srcOrd="0" destOrd="0" presId="urn:microsoft.com/office/officeart/2005/8/layout/chevron2"/>
    <dgm:cxn modelId="{BB8CACD9-A933-4D9A-A9B4-493E47CEC697}" srcId="{2E152E6E-7A44-4487-B1E5-B8941519BFBA}" destId="{8984E0DC-677B-4FCF-9941-165268758D01}" srcOrd="0" destOrd="0" parTransId="{5A143E03-A0CA-429C-96FB-D44219D128DA}" sibTransId="{0642FDBD-A85E-4CD7-A5BF-0C2B7A85795B}"/>
    <dgm:cxn modelId="{08B359E3-3B15-4985-9659-CF29D42A7AFD}" srcId="{224C9A2A-509A-472A-9E36-91B53B9ABDAA}" destId="{302A1E92-6FE3-4906-94F2-1866BD568D8F}" srcOrd="2" destOrd="0" parTransId="{D96851A7-C58E-446B-B5CA-5D63CA9F3209}" sibTransId="{CFB4091B-3DCF-4659-B9E1-258A7DF295DD}"/>
    <dgm:cxn modelId="{E084F561-DCB3-4620-8F1C-A93AFDA68C12}" type="presOf" srcId="{08F3388A-BEA5-4DBB-83A5-2F9424A39A96}" destId="{B2D61B68-1CA4-4BAF-91B8-1DABB697E25D}" srcOrd="0" destOrd="1" presId="urn:microsoft.com/office/officeart/2005/8/layout/chevron2"/>
    <dgm:cxn modelId="{B4BD5C73-CB33-4FCB-B74E-26F911EA7119}" srcId="{302A1E92-6FE3-4906-94F2-1866BD568D8F}" destId="{08F3388A-BEA5-4DBB-83A5-2F9424A39A96}" srcOrd="1" destOrd="0" parTransId="{31A57C80-6835-42C3-A7BE-36DDDE5BC0DF}" sibTransId="{1E261B0C-8A0A-47E1-8F06-4AAE9B7EF744}"/>
    <dgm:cxn modelId="{AD13E473-4B6B-420D-AF34-FD505E7130E2}" srcId="{224C9A2A-509A-472A-9E36-91B53B9ABDAA}" destId="{44620C4D-41CA-4CBE-95DC-4D5833385FEE}" srcOrd="1" destOrd="0" parTransId="{D2CD2A6B-9415-49F6-A5DF-E28307E3C0EC}" sibTransId="{7BCF79C2-89C6-4264-AD96-FC8AD71FF68B}"/>
    <dgm:cxn modelId="{24BE9193-00F1-47A3-86EC-C43E358F0B5A}" type="presOf" srcId="{302A1E92-6FE3-4906-94F2-1866BD568D8F}" destId="{6CA4D394-C633-4B16-B159-8AA69D922AF9}" srcOrd="0" destOrd="0" presId="urn:microsoft.com/office/officeart/2005/8/layout/chevron2"/>
    <dgm:cxn modelId="{B80B9070-4127-4F64-BCB2-3B3AA712FCB4}" type="presOf" srcId="{D09A0087-D580-401E-AE73-7E49F38F8C07}" destId="{679AF0CC-9735-40BA-B83F-A62763D59B4C}" srcOrd="0" destOrd="0" presId="urn:microsoft.com/office/officeart/2005/8/layout/chevron2"/>
    <dgm:cxn modelId="{6F91EEAD-7E23-40F3-AF10-1B37DE071D5C}" srcId="{224C9A2A-509A-472A-9E36-91B53B9ABDAA}" destId="{2E152E6E-7A44-4487-B1E5-B8941519BFBA}" srcOrd="0" destOrd="0" parTransId="{4FB57A00-41EC-45B9-A18F-B009CACABC8A}" sibTransId="{040BC968-2C9F-425B-B290-A25405E6D2FD}"/>
    <dgm:cxn modelId="{1A3003BB-11BD-4D5F-BD5F-C27B6BA2CB92}" srcId="{44620C4D-41CA-4CBE-95DC-4D5833385FEE}" destId="{D09A0087-D580-401E-AE73-7E49F38F8C07}" srcOrd="0" destOrd="0" parTransId="{6DC5F08D-74CB-4C4A-BDB9-275173533CA4}" sibTransId="{AF7FDC53-862C-4A88-A41F-63FBA8809FA7}"/>
    <dgm:cxn modelId="{B1044775-E8D0-40A6-B905-BB8B129C4A51}" type="presOf" srcId="{2063ED0B-A078-4947-98F7-186F0C423C9A}" destId="{B2D61B68-1CA4-4BAF-91B8-1DABB697E25D}" srcOrd="0" destOrd="0" presId="urn:microsoft.com/office/officeart/2005/8/layout/chevron2"/>
    <dgm:cxn modelId="{952912C7-5F5E-4775-8095-E6F4E1093839}" type="presOf" srcId="{2E152E6E-7A44-4487-B1E5-B8941519BFBA}" destId="{2660D99A-765D-4C7D-8EDE-B98DBE957523}" srcOrd="0" destOrd="0" presId="urn:microsoft.com/office/officeart/2005/8/layout/chevron2"/>
    <dgm:cxn modelId="{A7D5AE8F-4BE0-49D4-AFC8-7CF07E3B8C16}" type="presOf" srcId="{8984E0DC-677B-4FCF-9941-165268758D01}" destId="{4E05DDC9-9CBD-4B85-BCC2-BBBADB0592E0}" srcOrd="0" destOrd="0" presId="urn:microsoft.com/office/officeart/2005/8/layout/chevron2"/>
    <dgm:cxn modelId="{17E91C7D-B4D7-45C4-9BC2-0F8CFD7BEC7C}" type="presParOf" srcId="{C6EE6E5C-53D1-4CA3-8FF9-811F9AF0B0C1}" destId="{053867F5-7695-4AED-AC45-B9D87973B30C}" srcOrd="0" destOrd="0" presId="urn:microsoft.com/office/officeart/2005/8/layout/chevron2"/>
    <dgm:cxn modelId="{E8E713FE-5C83-4496-BC21-7D2DA2EDB99C}" type="presParOf" srcId="{053867F5-7695-4AED-AC45-B9D87973B30C}" destId="{2660D99A-765D-4C7D-8EDE-B98DBE957523}" srcOrd="0" destOrd="0" presId="urn:microsoft.com/office/officeart/2005/8/layout/chevron2"/>
    <dgm:cxn modelId="{C0F1B1A9-E4A5-44D7-BDB5-36DD1C305A68}" type="presParOf" srcId="{053867F5-7695-4AED-AC45-B9D87973B30C}" destId="{4E05DDC9-9CBD-4B85-BCC2-BBBADB0592E0}" srcOrd="1" destOrd="0" presId="urn:microsoft.com/office/officeart/2005/8/layout/chevron2"/>
    <dgm:cxn modelId="{B0CA9738-EA9F-4488-A222-5DB55A236465}" type="presParOf" srcId="{C6EE6E5C-53D1-4CA3-8FF9-811F9AF0B0C1}" destId="{D56D27C1-ECB8-4D77-A833-2333BCD075F0}" srcOrd="1" destOrd="0" presId="urn:microsoft.com/office/officeart/2005/8/layout/chevron2"/>
    <dgm:cxn modelId="{E71392FC-D8F8-4C7A-A9E7-EE3A4D789A57}" type="presParOf" srcId="{C6EE6E5C-53D1-4CA3-8FF9-811F9AF0B0C1}" destId="{279AA58D-6F25-4A5B-B819-7C2A37B87602}" srcOrd="2" destOrd="0" presId="urn:microsoft.com/office/officeart/2005/8/layout/chevron2"/>
    <dgm:cxn modelId="{452B5673-F533-4E65-A860-C7397CBC5321}" type="presParOf" srcId="{279AA58D-6F25-4A5B-B819-7C2A37B87602}" destId="{58025C55-AAF5-41BD-B531-CF291FA08465}" srcOrd="0" destOrd="0" presId="urn:microsoft.com/office/officeart/2005/8/layout/chevron2"/>
    <dgm:cxn modelId="{790CC796-6DD9-44D6-850D-9CBA13AFF1F3}" type="presParOf" srcId="{279AA58D-6F25-4A5B-B819-7C2A37B87602}" destId="{679AF0CC-9735-40BA-B83F-A62763D59B4C}" srcOrd="1" destOrd="0" presId="urn:microsoft.com/office/officeart/2005/8/layout/chevron2"/>
    <dgm:cxn modelId="{FD3F783F-58DC-4074-BC2B-877AB4917407}" type="presParOf" srcId="{C6EE6E5C-53D1-4CA3-8FF9-811F9AF0B0C1}" destId="{CFB7B2A1-1CF0-42F4-926F-B74B1686D087}" srcOrd="3" destOrd="0" presId="urn:microsoft.com/office/officeart/2005/8/layout/chevron2"/>
    <dgm:cxn modelId="{45B6EBE6-19E5-4043-9B65-27FCF6F662D6}" type="presParOf" srcId="{C6EE6E5C-53D1-4CA3-8FF9-811F9AF0B0C1}" destId="{2EDA119F-1DF7-4082-BE0F-D44B5F5F6C73}" srcOrd="4" destOrd="0" presId="urn:microsoft.com/office/officeart/2005/8/layout/chevron2"/>
    <dgm:cxn modelId="{EDB5C0E1-45A2-4821-B9DF-0DEC84F6E290}" type="presParOf" srcId="{2EDA119F-1DF7-4082-BE0F-D44B5F5F6C73}" destId="{6CA4D394-C633-4B16-B159-8AA69D922AF9}" srcOrd="0" destOrd="0" presId="urn:microsoft.com/office/officeart/2005/8/layout/chevron2"/>
    <dgm:cxn modelId="{42B9C22D-5E66-4DDA-AD83-389A4B49D135}" type="presParOf" srcId="{2EDA119F-1DF7-4082-BE0F-D44B5F5F6C73}" destId="{B2D61B68-1CA4-4BAF-91B8-1DABB697E2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0BC02-0067-4BC4-BF7D-3199DEF03A87}">
      <dsp:nvSpPr>
        <dsp:cNvPr id="0" name=""/>
        <dsp:cNvSpPr/>
      </dsp:nvSpPr>
      <dsp:spPr>
        <a:xfrm>
          <a:off x="71873" y="720072"/>
          <a:ext cx="2484099" cy="136341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shade val="8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mbria" pitchFamily="18" charset="0"/>
            </a:rPr>
            <a:t>ГИА (9 и 11)</a:t>
          </a:r>
          <a:endParaRPr lang="ru-RU" sz="2400" b="1" kern="1200" dirty="0">
            <a:latin typeface="Cambria" pitchFamily="18" charset="0"/>
          </a:endParaRPr>
        </a:p>
      </dsp:txBody>
      <dsp:txXfrm>
        <a:off x="71873" y="720072"/>
        <a:ext cx="2484099" cy="1363416"/>
      </dsp:txXfrm>
    </dsp:sp>
    <dsp:sp modelId="{A640B886-E59E-477E-8360-5B97F64C0F3A}">
      <dsp:nvSpPr>
        <dsp:cNvPr id="0" name=""/>
        <dsp:cNvSpPr/>
      </dsp:nvSpPr>
      <dsp:spPr>
        <a:xfrm>
          <a:off x="2664296" y="720072"/>
          <a:ext cx="3358822" cy="136341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52969"/>
                <a:satOff val="-494"/>
                <a:lumOff val="3383"/>
                <a:alphaOff val="0"/>
                <a:tint val="35000"/>
                <a:satMod val="253000"/>
              </a:schemeClr>
            </a:gs>
            <a:gs pos="50000">
              <a:schemeClr val="accent1">
                <a:shade val="80000"/>
                <a:hueOff val="52969"/>
                <a:satOff val="-494"/>
                <a:lumOff val="3383"/>
                <a:alphaOff val="0"/>
                <a:tint val="42000"/>
                <a:satMod val="255000"/>
              </a:schemeClr>
            </a:gs>
            <a:gs pos="97000">
              <a:schemeClr val="accent1">
                <a:shade val="80000"/>
                <a:hueOff val="52969"/>
                <a:satOff val="-494"/>
                <a:lumOff val="3383"/>
                <a:alphaOff val="0"/>
                <a:tint val="53000"/>
                <a:satMod val="260000"/>
              </a:schemeClr>
            </a:gs>
            <a:gs pos="100000">
              <a:schemeClr val="accent1">
                <a:shade val="80000"/>
                <a:hueOff val="52969"/>
                <a:satOff val="-494"/>
                <a:lumOff val="338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mbria" pitchFamily="18" charset="0"/>
            </a:rPr>
            <a:t>Национальный исследования качества образования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 pitchFamily="18" charset="0"/>
            </a:rPr>
            <a:t>НИКО</a:t>
          </a:r>
          <a:endParaRPr lang="en-US" sz="1600" b="1" kern="1200" dirty="0" smtClean="0">
            <a:latin typeface="Cambria" pitchFamily="18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mbria" pitchFamily="18" charset="0"/>
            </a:rPr>
            <a:t>(начальная, основная и старшая школа)</a:t>
          </a:r>
          <a:endParaRPr lang="ru-RU" sz="1200" b="1" kern="1200" dirty="0">
            <a:latin typeface="Cambria" pitchFamily="18" charset="0"/>
          </a:endParaRPr>
        </a:p>
      </dsp:txBody>
      <dsp:txXfrm>
        <a:off x="2664296" y="720072"/>
        <a:ext cx="3358822" cy="1363416"/>
      </dsp:txXfrm>
    </dsp:sp>
    <dsp:sp modelId="{AA4B109D-3D2A-46A3-ACE1-8B74FB567773}">
      <dsp:nvSpPr>
        <dsp:cNvPr id="0" name=""/>
        <dsp:cNvSpPr/>
      </dsp:nvSpPr>
      <dsp:spPr>
        <a:xfrm>
          <a:off x="6408716" y="792088"/>
          <a:ext cx="2272361" cy="136341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05939"/>
                <a:satOff val="-988"/>
                <a:lumOff val="6765"/>
                <a:alphaOff val="0"/>
                <a:tint val="35000"/>
                <a:satMod val="253000"/>
              </a:schemeClr>
            </a:gs>
            <a:gs pos="50000">
              <a:schemeClr val="accent1">
                <a:shade val="80000"/>
                <a:hueOff val="105939"/>
                <a:satOff val="-988"/>
                <a:lumOff val="6765"/>
                <a:alphaOff val="0"/>
                <a:tint val="42000"/>
                <a:satMod val="255000"/>
              </a:schemeClr>
            </a:gs>
            <a:gs pos="97000">
              <a:schemeClr val="accent1">
                <a:shade val="80000"/>
                <a:hueOff val="105939"/>
                <a:satOff val="-988"/>
                <a:lumOff val="6765"/>
                <a:alphaOff val="0"/>
                <a:tint val="53000"/>
                <a:satMod val="260000"/>
              </a:schemeClr>
            </a:gs>
            <a:gs pos="100000">
              <a:schemeClr val="accent1">
                <a:shade val="80000"/>
                <a:hueOff val="105939"/>
                <a:satOff val="-988"/>
                <a:lumOff val="676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8" charset="0"/>
            </a:rPr>
            <a:t>Всероссийские проверочные работы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8" charset="0"/>
            </a:rPr>
            <a:t>(ВПР)</a:t>
          </a:r>
          <a:endParaRPr lang="ru-RU" sz="1800" b="1" kern="1200" dirty="0">
            <a:latin typeface="Cambria" pitchFamily="18" charset="0"/>
          </a:endParaRPr>
        </a:p>
      </dsp:txBody>
      <dsp:txXfrm>
        <a:off x="6408716" y="792088"/>
        <a:ext cx="2272361" cy="1363416"/>
      </dsp:txXfrm>
    </dsp:sp>
    <dsp:sp modelId="{5EC18B31-8F90-4D8A-8FD7-A6862E272E6B}">
      <dsp:nvSpPr>
        <dsp:cNvPr id="0" name=""/>
        <dsp:cNvSpPr/>
      </dsp:nvSpPr>
      <dsp:spPr>
        <a:xfrm>
          <a:off x="41935" y="2283634"/>
          <a:ext cx="3022671" cy="1657505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158908"/>
                <a:satOff val="-1482"/>
                <a:lumOff val="10148"/>
                <a:alphaOff val="0"/>
                <a:tint val="35000"/>
                <a:satMod val="253000"/>
              </a:schemeClr>
            </a:gs>
            <a:gs pos="50000">
              <a:schemeClr val="accent1">
                <a:shade val="80000"/>
                <a:hueOff val="158908"/>
                <a:satOff val="-1482"/>
                <a:lumOff val="10148"/>
                <a:alphaOff val="0"/>
                <a:tint val="42000"/>
                <a:satMod val="255000"/>
              </a:schemeClr>
            </a:gs>
            <a:gs pos="97000">
              <a:schemeClr val="accent1">
                <a:shade val="80000"/>
                <a:hueOff val="158908"/>
                <a:satOff val="-1482"/>
                <a:lumOff val="10148"/>
                <a:alphaOff val="0"/>
                <a:tint val="53000"/>
                <a:satMod val="260000"/>
              </a:schemeClr>
            </a:gs>
            <a:gs pos="100000">
              <a:schemeClr val="accent1">
                <a:shade val="80000"/>
                <a:hueOff val="158908"/>
                <a:satOff val="-1482"/>
                <a:lumOff val="10148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Cambria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 pitchFamily="18" charset="0"/>
            </a:rPr>
            <a:t>Международные исследования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 pitchFamily="18" charset="0"/>
            </a:rPr>
            <a:t>(</a:t>
          </a:r>
          <a:r>
            <a:rPr lang="en-US" sz="1600" b="1" kern="1200" dirty="0" smtClean="0">
              <a:latin typeface="Cambria" pitchFamily="18" charset="0"/>
            </a:rPr>
            <a:t>PISA</a:t>
          </a:r>
          <a:r>
            <a:rPr lang="ru-RU" sz="1600" b="1" kern="1200" dirty="0" smtClean="0">
              <a:latin typeface="Cambria" pitchFamily="18" charset="0"/>
            </a:rPr>
            <a:t>, </a:t>
          </a:r>
          <a:r>
            <a:rPr lang="en-US" sz="1600" b="1" kern="1200" dirty="0" smtClean="0">
              <a:latin typeface="Cambria" pitchFamily="18" charset="0"/>
            </a:rPr>
            <a:t>TIMSS</a:t>
          </a:r>
          <a:r>
            <a:rPr lang="ru-RU" sz="1600" b="1" kern="1200" dirty="0" smtClean="0">
              <a:latin typeface="Cambria" pitchFamily="18" charset="0"/>
            </a:rPr>
            <a:t>, TALIS,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 pitchFamily="18" charset="0"/>
            </a:rPr>
            <a:t>PIRLS и др.)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Cambria" pitchFamily="18" charset="0"/>
          </a:endParaRPr>
        </a:p>
      </dsp:txBody>
      <dsp:txXfrm>
        <a:off x="41935" y="2283634"/>
        <a:ext cx="3022671" cy="1657505"/>
      </dsp:txXfrm>
    </dsp:sp>
    <dsp:sp modelId="{497334D5-DFC4-43B5-A214-ECDBABA52567}">
      <dsp:nvSpPr>
        <dsp:cNvPr id="0" name=""/>
        <dsp:cNvSpPr/>
      </dsp:nvSpPr>
      <dsp:spPr>
        <a:xfrm>
          <a:off x="3168363" y="2206982"/>
          <a:ext cx="2440129" cy="1758425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11877"/>
                <a:satOff val="-1977"/>
                <a:lumOff val="13531"/>
                <a:alphaOff val="0"/>
                <a:tint val="35000"/>
                <a:satMod val="253000"/>
              </a:schemeClr>
            </a:gs>
            <a:gs pos="50000">
              <a:schemeClr val="accent1">
                <a:shade val="80000"/>
                <a:hueOff val="211877"/>
                <a:satOff val="-1977"/>
                <a:lumOff val="13531"/>
                <a:alphaOff val="0"/>
                <a:tint val="42000"/>
                <a:satMod val="255000"/>
              </a:schemeClr>
            </a:gs>
            <a:gs pos="97000">
              <a:schemeClr val="accent1">
                <a:shade val="80000"/>
                <a:hueOff val="211877"/>
                <a:satOff val="-1977"/>
                <a:lumOff val="13531"/>
                <a:alphaOff val="0"/>
                <a:tint val="53000"/>
                <a:satMod val="260000"/>
              </a:schemeClr>
            </a:gs>
            <a:gs pos="100000">
              <a:schemeClr val="accent1">
                <a:shade val="80000"/>
                <a:hueOff val="211877"/>
                <a:satOff val="-1977"/>
                <a:lumOff val="1353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 pitchFamily="18" charset="0"/>
            </a:rPr>
            <a:t>Исследования компетенций учителей</a:t>
          </a:r>
          <a:endParaRPr lang="ru-RU" sz="1600" b="1" kern="1200" dirty="0">
            <a:latin typeface="Cambria" pitchFamily="18" charset="0"/>
          </a:endParaRPr>
        </a:p>
      </dsp:txBody>
      <dsp:txXfrm>
        <a:off x="3168363" y="2206982"/>
        <a:ext cx="2440129" cy="1758425"/>
      </dsp:txXfrm>
    </dsp:sp>
    <dsp:sp modelId="{4DA60F2F-37CB-4C90-8749-D5DF3DF7E4FF}">
      <dsp:nvSpPr>
        <dsp:cNvPr id="0" name=""/>
        <dsp:cNvSpPr/>
      </dsp:nvSpPr>
      <dsp:spPr>
        <a:xfrm>
          <a:off x="5832638" y="2345253"/>
          <a:ext cx="2958591" cy="1590957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264846"/>
                <a:satOff val="-2471"/>
                <a:lumOff val="16913"/>
                <a:alphaOff val="0"/>
                <a:tint val="35000"/>
                <a:satMod val="253000"/>
              </a:schemeClr>
            </a:gs>
            <a:gs pos="50000">
              <a:schemeClr val="accent1">
                <a:shade val="80000"/>
                <a:hueOff val="264846"/>
                <a:satOff val="-2471"/>
                <a:lumOff val="16913"/>
                <a:alphaOff val="0"/>
                <a:tint val="42000"/>
                <a:satMod val="255000"/>
              </a:schemeClr>
            </a:gs>
            <a:gs pos="97000">
              <a:schemeClr val="accent1">
                <a:shade val="80000"/>
                <a:hueOff val="264846"/>
                <a:satOff val="-2471"/>
                <a:lumOff val="16913"/>
                <a:alphaOff val="0"/>
                <a:tint val="53000"/>
                <a:satMod val="260000"/>
              </a:schemeClr>
            </a:gs>
            <a:gs pos="100000">
              <a:schemeClr val="accent1">
                <a:shade val="80000"/>
                <a:hueOff val="264846"/>
                <a:satOff val="-2471"/>
                <a:lumOff val="16913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Cambria" pitchFamily="18" charset="0"/>
            </a:rPr>
            <a:t>Процедуры контроля качества образования и государственной аккредитации</a:t>
          </a:r>
          <a:endParaRPr lang="ru-RU" sz="1600" b="1" kern="1200" dirty="0">
            <a:latin typeface="Cambria" pitchFamily="18" charset="0"/>
          </a:endParaRPr>
        </a:p>
      </dsp:txBody>
      <dsp:txXfrm>
        <a:off x="5832638" y="2345253"/>
        <a:ext cx="2958591" cy="1590957"/>
      </dsp:txXfrm>
    </dsp:sp>
    <dsp:sp modelId="{A4123128-63DB-4DA5-8BF0-A4F20A78A76A}">
      <dsp:nvSpPr>
        <dsp:cNvPr id="0" name=""/>
        <dsp:cNvSpPr/>
      </dsp:nvSpPr>
      <dsp:spPr>
        <a:xfrm>
          <a:off x="360043" y="4176461"/>
          <a:ext cx="2272361" cy="136341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17816"/>
                <a:satOff val="-2965"/>
                <a:lumOff val="20296"/>
                <a:alphaOff val="0"/>
                <a:tint val="35000"/>
                <a:satMod val="253000"/>
              </a:schemeClr>
            </a:gs>
            <a:gs pos="50000">
              <a:schemeClr val="accent1">
                <a:shade val="80000"/>
                <a:hueOff val="317816"/>
                <a:satOff val="-2965"/>
                <a:lumOff val="20296"/>
                <a:alphaOff val="0"/>
                <a:tint val="42000"/>
                <a:satMod val="255000"/>
              </a:schemeClr>
            </a:gs>
            <a:gs pos="97000">
              <a:schemeClr val="accent1">
                <a:shade val="80000"/>
                <a:hueOff val="317816"/>
                <a:satOff val="-2965"/>
                <a:lumOff val="20296"/>
                <a:alphaOff val="0"/>
                <a:tint val="53000"/>
                <a:satMod val="260000"/>
              </a:schemeClr>
            </a:gs>
            <a:gs pos="100000">
              <a:schemeClr val="accent1">
                <a:shade val="80000"/>
                <a:hueOff val="317816"/>
                <a:satOff val="-2965"/>
                <a:lumOff val="20296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ambria" pitchFamily="18" charset="0"/>
            </a:rPr>
            <a:t>Олимпиады</a:t>
          </a:r>
          <a:r>
            <a:rPr lang="ru-RU" sz="1200" b="1" kern="1200" dirty="0" smtClean="0">
              <a:latin typeface="Cambria" pitchFamily="18" charset="0"/>
            </a:rPr>
            <a:t> и иные интеллектуальные и (или) творческие </a:t>
          </a:r>
          <a:r>
            <a:rPr lang="ru-RU" sz="1800" b="1" kern="1200" dirty="0" smtClean="0">
              <a:latin typeface="Cambria" pitchFamily="18" charset="0"/>
            </a:rPr>
            <a:t>конкурсы</a:t>
          </a:r>
          <a:endParaRPr lang="ru-RU" sz="1800" b="1" kern="1200" dirty="0">
            <a:latin typeface="Cambria" pitchFamily="18" charset="0"/>
          </a:endParaRPr>
        </a:p>
      </dsp:txBody>
      <dsp:txXfrm>
        <a:off x="360043" y="4176461"/>
        <a:ext cx="2272361" cy="1363416"/>
      </dsp:txXfrm>
    </dsp:sp>
    <dsp:sp modelId="{EC42B246-408E-46A9-9234-4D5BBC7FAA3D}">
      <dsp:nvSpPr>
        <dsp:cNvPr id="0" name=""/>
        <dsp:cNvSpPr/>
      </dsp:nvSpPr>
      <dsp:spPr>
        <a:xfrm>
          <a:off x="3168363" y="4176461"/>
          <a:ext cx="2272361" cy="136341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370785"/>
                <a:satOff val="-3459"/>
                <a:lumOff val="23678"/>
                <a:alphaOff val="0"/>
                <a:tint val="35000"/>
                <a:satMod val="253000"/>
              </a:schemeClr>
            </a:gs>
            <a:gs pos="50000">
              <a:schemeClr val="accent1">
                <a:shade val="80000"/>
                <a:hueOff val="370785"/>
                <a:satOff val="-3459"/>
                <a:lumOff val="23678"/>
                <a:alphaOff val="0"/>
                <a:tint val="42000"/>
                <a:satMod val="255000"/>
              </a:schemeClr>
            </a:gs>
            <a:gs pos="97000">
              <a:schemeClr val="accent1">
                <a:shade val="80000"/>
                <a:hueOff val="370785"/>
                <a:satOff val="-3459"/>
                <a:lumOff val="23678"/>
                <a:alphaOff val="0"/>
                <a:tint val="53000"/>
                <a:satMod val="260000"/>
              </a:schemeClr>
            </a:gs>
            <a:gs pos="100000">
              <a:schemeClr val="accent1">
                <a:shade val="80000"/>
                <a:hueOff val="370785"/>
                <a:satOff val="-3459"/>
                <a:lumOff val="23678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latin typeface="Cambria" pitchFamily="18" charset="0"/>
            </a:rPr>
            <a:t>Внеучебные достижения </a:t>
          </a:r>
          <a:r>
            <a:rPr lang="ru-RU" sz="1200" b="1" kern="1200" smtClean="0">
              <a:latin typeface="Cambria" pitchFamily="18" charset="0"/>
            </a:rPr>
            <a:t>и дополнительное образование</a:t>
          </a:r>
          <a:endParaRPr lang="ru-RU" sz="1200" b="1" kern="1200" dirty="0">
            <a:latin typeface="Cambria" pitchFamily="18" charset="0"/>
          </a:endParaRPr>
        </a:p>
      </dsp:txBody>
      <dsp:txXfrm>
        <a:off x="3168363" y="4176461"/>
        <a:ext cx="2272361" cy="1363416"/>
      </dsp:txXfrm>
    </dsp:sp>
    <dsp:sp modelId="{E96B0E12-6BD9-41ED-9C5F-F2B354063F90}">
      <dsp:nvSpPr>
        <dsp:cNvPr id="0" name=""/>
        <dsp:cNvSpPr/>
      </dsp:nvSpPr>
      <dsp:spPr>
        <a:xfrm>
          <a:off x="5688638" y="4176461"/>
          <a:ext cx="3206778" cy="136341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423754"/>
                <a:satOff val="-3953"/>
                <a:lumOff val="27061"/>
                <a:alphaOff val="0"/>
                <a:tint val="35000"/>
                <a:satMod val="253000"/>
              </a:schemeClr>
            </a:gs>
            <a:gs pos="50000">
              <a:schemeClr val="accent1">
                <a:shade val="80000"/>
                <a:hueOff val="423754"/>
                <a:satOff val="-3953"/>
                <a:lumOff val="27061"/>
                <a:alphaOff val="0"/>
                <a:tint val="42000"/>
                <a:satMod val="255000"/>
              </a:schemeClr>
            </a:gs>
            <a:gs pos="97000">
              <a:schemeClr val="accent1">
                <a:shade val="80000"/>
                <a:hueOff val="423754"/>
                <a:satOff val="-3953"/>
                <a:lumOff val="27061"/>
                <a:alphaOff val="0"/>
                <a:tint val="53000"/>
                <a:satMod val="260000"/>
              </a:schemeClr>
            </a:gs>
            <a:gs pos="100000">
              <a:schemeClr val="accent1">
                <a:shade val="80000"/>
                <a:hueOff val="423754"/>
                <a:satOff val="-3953"/>
                <a:lumOff val="27061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Cambria" pitchFamily="18" charset="0"/>
            </a:rPr>
            <a:t>Исследования в сфере профессионального образования (СПО, </a:t>
          </a:r>
          <a:r>
            <a:rPr lang="ru-RU" sz="1600" b="1" i="1" kern="1200" smtClean="0">
              <a:latin typeface="Cambria" pitchFamily="18" charset="0"/>
            </a:rPr>
            <a:t>работодатели, региональные </a:t>
          </a:r>
          <a:r>
            <a:rPr lang="ru-RU" sz="1600" b="1" kern="1200" smtClean="0">
              <a:latin typeface="Cambria" pitchFamily="18" charset="0"/>
            </a:rPr>
            <a:t>потребности в специалистах)</a:t>
          </a:r>
          <a:endParaRPr lang="ru-RU" sz="1600" b="1" kern="1200" dirty="0">
            <a:latin typeface="Cambria" pitchFamily="18" charset="0"/>
          </a:endParaRPr>
        </a:p>
      </dsp:txBody>
      <dsp:txXfrm>
        <a:off x="5688638" y="4176461"/>
        <a:ext cx="3206778" cy="1363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5E420-9ABD-480E-A6D2-46ADE2266A62}">
      <dsp:nvSpPr>
        <dsp:cNvPr id="0" name=""/>
        <dsp:cNvSpPr/>
      </dsp:nvSpPr>
      <dsp:spPr>
        <a:xfrm rot="5400000">
          <a:off x="-328877" y="329119"/>
          <a:ext cx="2192517" cy="15347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3600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" y="767622"/>
        <a:ext cx="1534761" cy="657756"/>
      </dsp:txXfrm>
    </dsp:sp>
    <dsp:sp modelId="{C5FA8B8C-1596-47C7-84AF-5D5283FDFA3A}">
      <dsp:nvSpPr>
        <dsp:cNvPr id="0" name=""/>
        <dsp:cNvSpPr/>
      </dsp:nvSpPr>
      <dsp:spPr>
        <a:xfrm rot="5400000">
          <a:off x="4122719" y="-2585172"/>
          <a:ext cx="1425136" cy="66010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Письмо Рособрнадзора от 01.03.2016г. № 02-82 «О проведении Всероссийский проверочных работ в 2016 году»</a:t>
          </a:r>
          <a:endParaRPr lang="ru-RU" sz="27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534762" y="72354"/>
        <a:ext cx="6531483" cy="1285998"/>
      </dsp:txXfrm>
    </dsp:sp>
    <dsp:sp modelId="{3AA92B49-614B-4DE7-83F1-987A88D62AF3}">
      <dsp:nvSpPr>
        <dsp:cNvPr id="0" name=""/>
        <dsp:cNvSpPr/>
      </dsp:nvSpPr>
      <dsp:spPr>
        <a:xfrm rot="5400000">
          <a:off x="-328877" y="2238030"/>
          <a:ext cx="2192517" cy="15347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3600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" y="2676533"/>
        <a:ext cx="1534761" cy="657756"/>
      </dsp:txXfrm>
    </dsp:sp>
    <dsp:sp modelId="{9D629144-5084-48C0-B538-F9571B59072C}">
      <dsp:nvSpPr>
        <dsp:cNvPr id="0" name=""/>
        <dsp:cNvSpPr/>
      </dsp:nvSpPr>
      <dsp:spPr>
        <a:xfrm rot="5400000">
          <a:off x="4122719" y="-678804"/>
          <a:ext cx="1425136" cy="66010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>
              <a:latin typeface="Times New Roman" pitchFamily="18" charset="0"/>
              <a:cs typeface="Times New Roman" pitchFamily="18" charset="0"/>
            </a:rPr>
            <a:t>Приказ Минобразования России № 69 от 27.01.2017 г. «О проведении мониторинга качества образования» </a:t>
          </a:r>
          <a:endParaRPr lang="ru-RU" sz="27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534762" y="1978722"/>
        <a:ext cx="6531483" cy="1285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0D99A-765D-4C7D-8EDE-B98DBE957523}">
      <dsp:nvSpPr>
        <dsp:cNvPr id="0" name=""/>
        <dsp:cNvSpPr/>
      </dsp:nvSpPr>
      <dsp:spPr>
        <a:xfrm rot="5400000">
          <a:off x="-198267" y="198275"/>
          <a:ext cx="1321784" cy="925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27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462633"/>
        <a:ext cx="925249" cy="396535"/>
      </dsp:txXfrm>
    </dsp:sp>
    <dsp:sp modelId="{4E05DDC9-9CBD-4B85-BCC2-BBBADB0592E0}">
      <dsp:nvSpPr>
        <dsp:cNvPr id="0" name=""/>
        <dsp:cNvSpPr/>
      </dsp:nvSpPr>
      <dsp:spPr>
        <a:xfrm rot="5400000">
          <a:off x="4096721" y="-3171472"/>
          <a:ext cx="1012726" cy="735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Обеспечение единства образовательного пространства РФ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25250" y="49436"/>
        <a:ext cx="7306233" cy="913852"/>
      </dsp:txXfrm>
    </dsp:sp>
    <dsp:sp modelId="{58025C55-AAF5-41BD-B531-CF291FA08465}">
      <dsp:nvSpPr>
        <dsp:cNvPr id="0" name=""/>
        <dsp:cNvSpPr/>
      </dsp:nvSpPr>
      <dsp:spPr>
        <a:xfrm rot="5400000">
          <a:off x="-198267" y="1488991"/>
          <a:ext cx="1321784" cy="925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27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1753349"/>
        <a:ext cx="925249" cy="396535"/>
      </dsp:txXfrm>
    </dsp:sp>
    <dsp:sp modelId="{679AF0CC-9735-40BA-B83F-A62763D59B4C}">
      <dsp:nvSpPr>
        <dsp:cNvPr id="0" name=""/>
        <dsp:cNvSpPr/>
      </dsp:nvSpPr>
      <dsp:spPr>
        <a:xfrm rot="5400000">
          <a:off x="4053900" y="-1904516"/>
          <a:ext cx="1098367" cy="735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Совершенствование механизмов развития общероссийской системы оценки качества образования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25249" y="1277753"/>
        <a:ext cx="7302052" cy="991131"/>
      </dsp:txXfrm>
    </dsp:sp>
    <dsp:sp modelId="{6CA4D394-C633-4B16-B159-8AA69D922AF9}">
      <dsp:nvSpPr>
        <dsp:cNvPr id="0" name=""/>
        <dsp:cNvSpPr/>
      </dsp:nvSpPr>
      <dsp:spPr>
        <a:xfrm rot="5400000">
          <a:off x="-198267" y="2688908"/>
          <a:ext cx="1321784" cy="925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sz="27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2953266"/>
        <a:ext cx="925249" cy="396535"/>
      </dsp:txXfrm>
    </dsp:sp>
    <dsp:sp modelId="{B2D61B68-1CA4-4BAF-91B8-1DABB697E25D}">
      <dsp:nvSpPr>
        <dsp:cNvPr id="0" name=""/>
        <dsp:cNvSpPr/>
      </dsp:nvSpPr>
      <dsp:spPr>
        <a:xfrm rot="5400000">
          <a:off x="4155762" y="-762812"/>
          <a:ext cx="894643" cy="735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Поддержка введения ФГОС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25249" y="2511374"/>
        <a:ext cx="7311997" cy="8072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2D708-E9B2-46DF-841A-30A1C0580768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92415-2255-4C17-A0EC-2DE5E3937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43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DA7D5-D8AC-4E0A-8C61-54842AA5E603}" type="slidenum">
              <a:rPr lang="ru-RU"/>
              <a:pPr/>
              <a:t>11</a:t>
            </a:fld>
            <a:endParaRPr lang="ru-RU"/>
          </a:p>
        </p:txBody>
      </p:sp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362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93" tIns="45846" rIns="91693" bIns="45846" anchor="b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0429B99F-5C44-48BD-B3C0-335FD1626DAF}" type="slidenum">
              <a:rPr lang="ru-RU" sz="1200">
                <a:latin typeface="Calibri" pitchFamily="34" charset="0"/>
              </a:rPr>
              <a:pPr algn="r"/>
              <a:t>11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1556792"/>
            <a:ext cx="7488832" cy="33123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507560" cy="28803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Национально-региональная система оценки качества образования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886200"/>
            <a:ext cx="5400600" cy="17526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60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РЕЗУЛЬТАТОВ ВПР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68760"/>
            <a:ext cx="2448272" cy="48965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Общеобразо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вательная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организация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1340768"/>
            <a:ext cx="2232248" cy="4752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Личный кабинет на портале ВПР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0800000" flipV="1">
            <a:off x="3059830" y="2420888"/>
            <a:ext cx="3384377" cy="165618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Через 3 дня  доступны статистические отчеты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8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6988"/>
            <a:ext cx="9180513" cy="688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Подзаголовок 4"/>
          <p:cNvSpPr txBox="1">
            <a:spLocks/>
          </p:cNvSpPr>
          <p:nvPr/>
        </p:nvSpPr>
        <p:spPr bwMode="auto">
          <a:xfrm>
            <a:off x="341313" y="260350"/>
            <a:ext cx="8461375" cy="504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Century Schoolbook" panose="02040604050505020304" pitchFamily="18" charset="0"/>
                <a:cs typeface="Arial" charset="0"/>
              </a:rPr>
              <a:t>Использование результатов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anose="02040604050505020304" pitchFamily="18" charset="0"/>
                <a:cs typeface="Arial" charset="0"/>
              </a:rPr>
              <a:t>ВПР</a:t>
            </a:r>
            <a:endParaRPr lang="ru-RU" sz="2400" b="1" dirty="0">
              <a:solidFill>
                <a:srgbClr val="002060"/>
              </a:solidFill>
              <a:latin typeface="Century Schoolbook" panose="02040604050505020304" pitchFamily="18" charset="0"/>
              <a:cs typeface="Arial" charset="0"/>
            </a:endParaRPr>
          </a:p>
        </p:txBody>
      </p:sp>
      <p:sp>
        <p:nvSpPr>
          <p:cNvPr id="2" name="Номер слайда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7F572C6-4805-478F-BDC0-69309DA2400C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581" name="TextBox 2"/>
          <p:cNvSpPr txBox="1">
            <a:spLocks noChangeArrowheads="1"/>
          </p:cNvSpPr>
          <p:nvPr/>
        </p:nvSpPr>
        <p:spPr bwMode="auto">
          <a:xfrm>
            <a:off x="347663" y="1484313"/>
            <a:ext cx="755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ru-RU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0225" y="765175"/>
            <a:ext cx="8047038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u="sng" dirty="0">
                <a:solidFill>
                  <a:srgbClr val="002060"/>
                </a:solidFill>
                <a:latin typeface="Century" panose="02040604050505020304" pitchFamily="18" charset="0"/>
                <a:cs typeface="Arial" charset="0"/>
              </a:rPr>
              <a:t>На региональном уровне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Century Schoolbook" panose="02040604050505020304" pitchFamily="18" charset="0"/>
                <a:cs typeface="Arial" charset="0"/>
              </a:rPr>
              <a:t>корректировка отдельных аспектов в системе общего образования;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Century Schoolbook" panose="02040604050505020304" pitchFamily="18" charset="0"/>
                <a:cs typeface="Arial" charset="0"/>
              </a:rPr>
              <a:t>корректировка программ повышения квалификации педагогических кадров;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Century Schoolbook" panose="02040604050505020304" pitchFamily="18" charset="0"/>
                <a:cs typeface="Arial" charset="0"/>
              </a:rPr>
              <a:t>корректировка контрольно-надзорной деятельности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Century" panose="02040604050505020304" pitchFamily="18" charset="0"/>
                <a:cs typeface="Arial" charset="0"/>
              </a:rPr>
              <a:t> </a:t>
            </a:r>
            <a:r>
              <a:rPr lang="ru-RU" sz="2000" b="1" u="sng" dirty="0">
                <a:solidFill>
                  <a:srgbClr val="002060"/>
                </a:solidFill>
                <a:latin typeface="Century" panose="02040604050505020304" pitchFamily="18" charset="0"/>
                <a:cs typeface="Arial" charset="0"/>
              </a:rPr>
              <a:t>На муниципальном уровне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Century Schoolbook" panose="02040604050505020304" pitchFamily="18" charset="0"/>
                <a:cs typeface="Arial" charset="0"/>
              </a:rPr>
              <a:t>обеспечение адресной  поддержки школ с низкими результатами</a:t>
            </a:r>
          </a:p>
          <a:p>
            <a:pPr algn="ctr">
              <a:defRPr/>
            </a:pPr>
            <a:r>
              <a:rPr lang="ru-RU" sz="2000" b="1" u="sng" dirty="0">
                <a:solidFill>
                  <a:srgbClr val="002060"/>
                </a:solidFill>
                <a:latin typeface="Century" panose="02040604050505020304" pitchFamily="18" charset="0"/>
                <a:cs typeface="Arial" charset="0"/>
              </a:rPr>
              <a:t>На уровне образовательной организации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Century Schoolbook" panose="02040604050505020304" pitchFamily="18" charset="0"/>
                <a:cs typeface="Arial" charset="0"/>
              </a:rPr>
              <a:t>административный контроль качества преподавания учебных предметов;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Century Schoolbook" panose="02040604050505020304" pitchFamily="18" charset="0"/>
                <a:cs typeface="Arial" charset="0"/>
              </a:rPr>
              <a:t>повышение внутришкольного контроля соответствия качества урока современным требованиям,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Century Schoolbook" panose="02040604050505020304" pitchFamily="18" charset="0"/>
                <a:cs typeface="Arial" charset="0"/>
              </a:rPr>
              <a:t>системная работа по  развитию профессиональных качеств педагога;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Century Schoolbook" panose="02040604050505020304" pitchFamily="18" charset="0"/>
                <a:cs typeface="Arial" charset="0"/>
              </a:rPr>
              <a:t>учет результатов проверочных работ при выставлении годовых отметок по предмету</a:t>
            </a:r>
          </a:p>
        </p:txBody>
      </p:sp>
    </p:spTree>
    <p:extLst>
      <p:ext uri="{BB962C8B-B14F-4D97-AF65-F5344CB8AC3E}">
        <p14:creationId xmlns:p14="http://schemas.microsoft.com/office/powerpoint/2010/main" val="36435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888862"/>
              </p:ext>
            </p:extLst>
          </p:nvPr>
        </p:nvGraphicFramePr>
        <p:xfrm>
          <a:off x="107504" y="1124747"/>
          <a:ext cx="9036496" cy="5664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Название 1"/>
          <p:cNvSpPr>
            <a:spLocks/>
          </p:cNvSpPr>
          <p:nvPr/>
        </p:nvSpPr>
        <p:spPr bwMode="auto">
          <a:xfrm>
            <a:off x="179388" y="332656"/>
            <a:ext cx="8964612" cy="122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3200" b="1" dirty="0" smtClean="0">
                <a:solidFill>
                  <a:srgbClr val="2D3E93"/>
                </a:solidFill>
                <a:latin typeface="Cambria" pitchFamily="18" charset="0"/>
              </a:rPr>
              <a:t>Общероссийская </a:t>
            </a:r>
            <a:r>
              <a:rPr lang="ru-RU" altLang="ru-RU" sz="3200" b="1" dirty="0">
                <a:solidFill>
                  <a:srgbClr val="2D3E93"/>
                </a:solidFill>
                <a:latin typeface="Cambria" pitchFamily="18" charset="0"/>
              </a:rPr>
              <a:t>система оценки качества образования</a:t>
            </a:r>
          </a:p>
          <a:p>
            <a:pPr algn="ctr"/>
            <a:r>
              <a:rPr lang="ru-RU" altLang="ru-RU" sz="3000" b="1" dirty="0" smtClean="0">
                <a:solidFill>
                  <a:schemeClr val="bg1"/>
                </a:solidFill>
                <a:latin typeface="Cambria" pitchFamily="18" charset="0"/>
              </a:rPr>
              <a:t>российская </a:t>
            </a:r>
            <a:r>
              <a:rPr lang="ru-RU" altLang="ru-RU" sz="3000" b="1" dirty="0">
                <a:solidFill>
                  <a:schemeClr val="bg1"/>
                </a:solidFill>
                <a:latin typeface="Cambria" pitchFamily="18" charset="0"/>
              </a:rPr>
              <a:t>система оценки </a:t>
            </a:r>
            <a:r>
              <a:rPr lang="ru-RU" altLang="ru-RU" sz="3000" b="1" dirty="0" smtClean="0">
                <a:solidFill>
                  <a:schemeClr val="bg1"/>
                </a:solidFill>
                <a:latin typeface="Cambria" pitchFamily="18" charset="0"/>
              </a:rPr>
              <a:t>качества</a:t>
            </a:r>
            <a:endParaRPr lang="ru-RU" altLang="ru-RU" sz="3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5060951"/>
            <a:ext cx="1331912" cy="15367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53340" tIns="53340" rIns="53340" bIns="5334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rgbClr val="FFFF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Распоряжение Министерства образования Омской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3" t="32667" r="25384" b="9733"/>
          <a:stretch/>
        </p:blipFill>
        <p:spPr bwMode="auto">
          <a:xfrm>
            <a:off x="1619672" y="1256168"/>
            <a:ext cx="7027132" cy="5094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42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88640"/>
            <a:ext cx="756084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3200" b="1" dirty="0">
                <a:solidFill>
                  <a:srgbClr val="2D3E93"/>
                </a:solidFill>
                <a:latin typeface="Times New Roman" pitchFamily="18" charset="0"/>
                <a:cs typeface="Times New Roman" pitchFamily="18" charset="0"/>
              </a:rPr>
              <a:t>Национально-региональная система оценки качества образования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107504" y="1772816"/>
            <a:ext cx="2016224" cy="12961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latin typeface="Cambria" pitchFamily="18" charset="0"/>
              </a:rPr>
              <a:t>ГИА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>
                <a:latin typeface="Cambria" pitchFamily="18" charset="0"/>
              </a:rPr>
              <a:t> </a:t>
            </a:r>
            <a:r>
              <a:rPr lang="ru-RU" b="1" dirty="0">
                <a:latin typeface="Cambria" pitchFamily="18" charset="0"/>
              </a:rPr>
              <a:t>(9 и 11)</a:t>
            </a:r>
          </a:p>
        </p:txBody>
      </p:sp>
      <p:sp>
        <p:nvSpPr>
          <p:cNvPr id="6" name="Овал 5"/>
          <p:cNvSpPr/>
          <p:nvPr/>
        </p:nvSpPr>
        <p:spPr>
          <a:xfrm>
            <a:off x="1691680" y="1484784"/>
            <a:ext cx="3348372" cy="18798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latin typeface="Cambria" pitchFamily="18" charset="0"/>
              </a:rPr>
              <a:t>Национальный исследования качества </a:t>
            </a:r>
            <a:r>
              <a:rPr lang="ru-RU" b="1" dirty="0" smtClean="0">
                <a:latin typeface="Cambria" pitchFamily="18" charset="0"/>
              </a:rPr>
              <a:t>образования </a:t>
            </a:r>
            <a:r>
              <a:rPr lang="ru-RU" sz="2000" b="1" dirty="0" smtClean="0">
                <a:latin typeface="Cambria" pitchFamily="18" charset="0"/>
              </a:rPr>
              <a:t>НИКО</a:t>
            </a:r>
            <a:endParaRPr lang="en-US" sz="2000" b="1" dirty="0">
              <a:latin typeface="Cambria" pitchFamily="18" charset="0"/>
            </a:endParaRPr>
          </a:p>
          <a:p>
            <a:pPr lvl="0"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(начальная, основная и старшая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школа)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355976" y="1536234"/>
            <a:ext cx="2592288" cy="174875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Всероссийские проверочные работы</a:t>
            </a:r>
          </a:p>
          <a:p>
            <a:pPr lvl="0" algn="ctr"/>
            <a:r>
              <a:rPr lang="ru-RU" b="1" dirty="0">
                <a:latin typeface="Cambria" pitchFamily="18" charset="0"/>
              </a:rPr>
              <a:t>(ВПР)</a:t>
            </a:r>
          </a:p>
        </p:txBody>
      </p:sp>
      <p:sp>
        <p:nvSpPr>
          <p:cNvPr id="8" name="Овал 7"/>
          <p:cNvSpPr/>
          <p:nvPr/>
        </p:nvSpPr>
        <p:spPr>
          <a:xfrm>
            <a:off x="6660232" y="1556792"/>
            <a:ext cx="2483768" cy="15853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Исследования компетенций учителей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573016"/>
            <a:ext cx="3384376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latin typeface="Cambria" pitchFamily="18" charset="0"/>
              </a:rPr>
              <a:t>Мониторинг образовательных достижений по оценке уровня </a:t>
            </a:r>
            <a:r>
              <a:rPr lang="ru-RU" b="1" dirty="0" err="1">
                <a:latin typeface="Cambria" pitchFamily="18" charset="0"/>
              </a:rPr>
              <a:t>сформированности</a:t>
            </a:r>
            <a:r>
              <a:rPr lang="ru-RU" b="1" dirty="0">
                <a:latin typeface="Cambria" pitchFamily="18" charset="0"/>
              </a:rPr>
              <a:t> регулятивных  и коммуникативных УУД (групповые проекты)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3573016"/>
            <a:ext cx="2952328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latin typeface="Cambria" pitchFamily="18" charset="0"/>
              </a:rPr>
              <a:t>Мониторинг образовательных достижений по оценке уровня </a:t>
            </a:r>
            <a:r>
              <a:rPr lang="ru-RU" b="1" dirty="0" err="1">
                <a:latin typeface="Cambria" pitchFamily="18" charset="0"/>
              </a:rPr>
              <a:t>сформированности</a:t>
            </a:r>
            <a:r>
              <a:rPr lang="ru-RU" b="1" dirty="0">
                <a:latin typeface="Cambria" pitchFamily="18" charset="0"/>
              </a:rPr>
              <a:t> </a:t>
            </a:r>
            <a:r>
              <a:rPr lang="ru-RU" b="1" dirty="0" smtClean="0">
                <a:latin typeface="Cambria" pitchFamily="18" charset="0"/>
              </a:rPr>
              <a:t>познавательных УУД (комплексные работы) 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876256" y="3573016"/>
            <a:ext cx="2160240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latin typeface="Cambria" pitchFamily="18" charset="0"/>
              </a:rPr>
              <a:t>Мониторинг образовательных достижений по </a:t>
            </a:r>
            <a:r>
              <a:rPr lang="ru-RU" b="1" dirty="0" smtClean="0">
                <a:latin typeface="Cambria" pitchFamily="18" charset="0"/>
              </a:rPr>
              <a:t>различным предметам (предметные работы) 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83768" y="5733256"/>
            <a:ext cx="5688632" cy="93610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по выявлению образовательных организаций, работающих в сложных социальных условиях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6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4364820" cy="302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76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376126"/>
              </p:ext>
            </p:extLst>
          </p:nvPr>
        </p:nvGraphicFramePr>
        <p:xfrm>
          <a:off x="539552" y="2204864"/>
          <a:ext cx="813581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ПРОВЕДЕНИЕ ВПР</a:t>
            </a:r>
            <a:endParaRPr lang="ru-RU" b="1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5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5" t="9983" r="26691" b="8650"/>
          <a:stretch/>
        </p:blipFill>
        <p:spPr bwMode="auto">
          <a:xfrm>
            <a:off x="1167170" y="692696"/>
            <a:ext cx="8010078" cy="5667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78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801382"/>
              </p:ext>
            </p:extLst>
          </p:nvPr>
        </p:nvGraphicFramePr>
        <p:xfrm>
          <a:off x="539552" y="2348880"/>
          <a:ext cx="828092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ВПР: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20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5" y="1268760"/>
            <a:ext cx="7344817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Получить критерии оценивания ответов в личном кабинете на портале ВПР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Проверка ответов согласно критериям –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более 2-х календарных дней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Заполнить электронную форму сбора результатов –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более 2-х календарных дней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Загрузить форму сбора результатов в систему ВПР через личный кабинет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РАБОТ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2456</TotalTime>
  <Words>383</Words>
  <Application>Microsoft Office PowerPoint</Application>
  <PresentationFormat>Экран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Национально-региональная система оценки качества образования</vt:lpstr>
      <vt:lpstr>Презентация PowerPoint</vt:lpstr>
      <vt:lpstr>Распоряжение Министерства образования Омской области</vt:lpstr>
      <vt:lpstr>Презентация PowerPoint</vt:lpstr>
      <vt:lpstr>Презентация PowerPoint</vt:lpstr>
      <vt:lpstr>ПРОВЕДЕНИЕ ВПР</vt:lpstr>
      <vt:lpstr>Презентация PowerPoint</vt:lpstr>
      <vt:lpstr>ЦЕЛИ ВПР:</vt:lpstr>
      <vt:lpstr>ПРОВЕРКА РАБОТ</vt:lpstr>
      <vt:lpstr>ПОЛУЧЕНИЕ РЕЗУЛЬТАТОВ ВПР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и проведение внутришкольного мониторинга образовательных достижений обучающихся по оценке уровня сформированности УУД»</dc:title>
  <dc:creator>user</dc:creator>
  <cp:lastModifiedBy>Елена Н. Куприянова</cp:lastModifiedBy>
  <cp:revision>72</cp:revision>
  <dcterms:created xsi:type="dcterms:W3CDTF">2016-02-02T06:36:26Z</dcterms:created>
  <dcterms:modified xsi:type="dcterms:W3CDTF">2017-03-30T12:08:56Z</dcterms:modified>
</cp:coreProperties>
</file>